
<file path=[Content_Types].xml><?xml version="1.0" encoding="utf-8"?>
<Types xmlns="http://schemas.openxmlformats.org/package/2006/content-types">
  <Default Extension="docx" ContentType="application/vnd.openxmlformats-officedocument.wordprocessingml.document"/>
  <Default Extension="emf" ContentType="image/x-emf"/>
  <Default Extension="jpe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bookmarkIdSeed="3">
  <p:sldMasterIdLst>
    <p:sldMasterId id="2147483648" r:id="rId1"/>
  </p:sldMasterIdLst>
  <p:sldIdLst>
    <p:sldId id="258" r:id="rId2"/>
    <p:sldId id="265" r:id="rId3"/>
    <p:sldId id="521" r:id="rId4"/>
    <p:sldId id="559" r:id="rId5"/>
    <p:sldId id="269" r:id="rId6"/>
    <p:sldId id="522" r:id="rId7"/>
    <p:sldId id="524" r:id="rId8"/>
    <p:sldId id="525" r:id="rId9"/>
    <p:sldId id="561" r:id="rId10"/>
    <p:sldId id="562" r:id="rId11"/>
    <p:sldId id="563" r:id="rId12"/>
    <p:sldId id="526" r:id="rId13"/>
    <p:sldId id="564" r:id="rId14"/>
    <p:sldId id="565" r:id="rId15"/>
    <p:sldId id="576" r:id="rId16"/>
    <p:sldId id="532" r:id="rId17"/>
    <p:sldId id="566" r:id="rId18"/>
    <p:sldId id="533" r:id="rId19"/>
    <p:sldId id="577" r:id="rId20"/>
    <p:sldId id="578" r:id="rId21"/>
    <p:sldId id="579" r:id="rId22"/>
    <p:sldId id="580" r:id="rId23"/>
    <p:sldId id="534" r:id="rId24"/>
    <p:sldId id="584" r:id="rId25"/>
    <p:sldId id="585" r:id="rId26"/>
    <p:sldId id="537" r:id="rId27"/>
    <p:sldId id="538" r:id="rId28"/>
    <p:sldId id="586" r:id="rId29"/>
    <p:sldId id="587" r:id="rId30"/>
    <p:sldId id="588" r:id="rId31"/>
    <p:sldId id="589" r:id="rId32"/>
    <p:sldId id="590" r:id="rId33"/>
    <p:sldId id="599" r:id="rId34"/>
    <p:sldId id="539" r:id="rId35"/>
    <p:sldId id="591" r:id="rId36"/>
    <p:sldId id="592" r:id="rId37"/>
    <p:sldId id="593" r:id="rId38"/>
    <p:sldId id="523" r:id="rId39"/>
    <p:sldId id="540" r:id="rId40"/>
    <p:sldId id="543" r:id="rId41"/>
    <p:sldId id="600" r:id="rId42"/>
    <p:sldId id="601" r:id="rId43"/>
    <p:sldId id="602" r:id="rId44"/>
    <p:sldId id="603" r:id="rId45"/>
    <p:sldId id="604" r:id="rId46"/>
    <p:sldId id="605" r:id="rId47"/>
    <p:sldId id="606" r:id="rId48"/>
    <p:sldId id="607" r:id="rId49"/>
    <p:sldId id="608" r:id="rId50"/>
    <p:sldId id="609" r:id="rId51"/>
    <p:sldId id="610" r:id="rId52"/>
    <p:sldId id="611" r:id="rId53"/>
    <p:sldId id="612" r:id="rId54"/>
    <p:sldId id="613" r:id="rId55"/>
    <p:sldId id="614" r:id="rId56"/>
    <p:sldId id="615" r:id="rId57"/>
    <p:sldId id="616" r:id="rId58"/>
    <p:sldId id="617" r:id="rId59"/>
    <p:sldId id="618" r:id="rId60"/>
    <p:sldId id="619" r:id="rId61"/>
    <p:sldId id="625" r:id="rId62"/>
    <p:sldId id="627" r:id="rId63"/>
    <p:sldId id="626" r:id="rId64"/>
    <p:sldId id="628" r:id="rId65"/>
    <p:sldId id="527" r:id="rId66"/>
    <p:sldId id="629" r:id="rId67"/>
    <p:sldId id="630" r:id="rId68"/>
    <p:sldId id="631" r:id="rId69"/>
    <p:sldId id="632" r:id="rId70"/>
    <p:sldId id="650" r:id="rId71"/>
    <p:sldId id="640" r:id="rId72"/>
    <p:sldId id="641" r:id="rId73"/>
    <p:sldId id="542" r:id="rId74"/>
    <p:sldId id="544" r:id="rId75"/>
    <p:sldId id="642" r:id="rId76"/>
    <p:sldId id="545" r:id="rId77"/>
    <p:sldId id="643" r:id="rId78"/>
    <p:sldId id="644" r:id="rId79"/>
    <p:sldId id="645" r:id="rId80"/>
    <p:sldId id="646" r:id="rId81"/>
    <p:sldId id="647" r:id="rId82"/>
    <p:sldId id="648" r:id="rId83"/>
    <p:sldId id="651" r:id="rId84"/>
    <p:sldId id="652" r:id="rId85"/>
    <p:sldId id="528" r:id="rId86"/>
    <p:sldId id="546" r:id="rId87"/>
    <p:sldId id="662" r:id="rId88"/>
    <p:sldId id="663" r:id="rId89"/>
    <p:sldId id="672" r:id="rId90"/>
    <p:sldId id="664" r:id="rId91"/>
    <p:sldId id="673" r:id="rId92"/>
    <p:sldId id="665" r:id="rId93"/>
    <p:sldId id="666" r:id="rId94"/>
    <p:sldId id="674" r:id="rId95"/>
    <p:sldId id="667" r:id="rId96"/>
    <p:sldId id="675" r:id="rId97"/>
    <p:sldId id="668" r:id="rId98"/>
    <p:sldId id="669" r:id="rId99"/>
    <p:sldId id="670" r:id="rId100"/>
    <p:sldId id="676" r:id="rId101"/>
    <p:sldId id="677" r:id="rId102"/>
    <p:sldId id="530" r:id="rId103"/>
    <p:sldId id="550" r:id="rId104"/>
    <p:sldId id="678" r:id="rId105"/>
    <p:sldId id="679" r:id="rId106"/>
    <p:sldId id="680" r:id="rId107"/>
    <p:sldId id="681" r:id="rId108"/>
    <p:sldId id="682" r:id="rId109"/>
    <p:sldId id="683" r:id="rId110"/>
    <p:sldId id="551" r:id="rId111"/>
    <p:sldId id="684" r:id="rId112"/>
    <p:sldId id="552" r:id="rId113"/>
    <p:sldId id="685" r:id="rId114"/>
    <p:sldId id="553" r:id="rId115"/>
    <p:sldId id="686" r:id="rId116"/>
    <p:sldId id="687" r:id="rId117"/>
    <p:sldId id="554" r:id="rId118"/>
    <p:sldId id="688" r:id="rId119"/>
    <p:sldId id="555" r:id="rId120"/>
    <p:sldId id="689" r:id="rId121"/>
    <p:sldId id="690" r:id="rId122"/>
    <p:sldId id="691" r:id="rId123"/>
    <p:sldId id="692" r:id="rId124"/>
    <p:sldId id="693" r:id="rId125"/>
    <p:sldId id="695" r:id="rId126"/>
    <p:sldId id="696" r:id="rId127"/>
    <p:sldId id="697" r:id="rId128"/>
    <p:sldId id="698" r:id="rId129"/>
    <p:sldId id="699" r:id="rId130"/>
    <p:sldId id="700" r:id="rId131"/>
    <p:sldId id="701" r:id="rId132"/>
    <p:sldId id="702" r:id="rId133"/>
    <p:sldId id="703" r:id="rId134"/>
    <p:sldId id="704" r:id="rId135"/>
    <p:sldId id="709" r:id="rId136"/>
    <p:sldId id="710" r:id="rId137"/>
    <p:sldId id="711" r:id="rId138"/>
    <p:sldId id="529" r:id="rId139"/>
    <p:sldId id="713" r:id="rId140"/>
    <p:sldId id="714" r:id="rId141"/>
    <p:sldId id="715" r:id="rId142"/>
    <p:sldId id="557" r:id="rId143"/>
    <p:sldId id="558" r:id="rId144"/>
    <p:sldId id="716" r:id="rId145"/>
    <p:sldId id="717" r:id="rId146"/>
    <p:sldId id="718" r:id="rId147"/>
    <p:sldId id="719" r:id="rId148"/>
    <p:sldId id="720" r:id="rId149"/>
    <p:sldId id="721" r:id="rId150"/>
    <p:sldId id="722" r:id="rId151"/>
    <p:sldId id="723" r:id="rId152"/>
    <p:sldId id="724" r:id="rId153"/>
    <p:sldId id="725" r:id="rId154"/>
    <p:sldId id="726" r:id="rId155"/>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60B87"/>
    <a:srgbClr val="0087FA"/>
    <a:srgbClr val="0000D2"/>
    <a:srgbClr val="CEEDF6"/>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42" autoAdjust="0"/>
    <p:restoredTop sz="94660"/>
  </p:normalViewPr>
  <p:slideViewPr>
    <p:cSldViewPr snapToGrid="0">
      <p:cViewPr varScale="1">
        <p:scale>
          <a:sx n="46" d="100"/>
          <a:sy n="46" d="100"/>
        </p:scale>
        <p:origin x="67" y="811"/>
      </p:cViewPr>
      <p:guideLst/>
    </p:cSldViewPr>
  </p:slideViewPr>
  <p:notesTextViewPr>
    <p:cViewPr>
      <p:scale>
        <a:sx n="1" d="1"/>
        <a:sy n="1" d="1"/>
      </p:scale>
      <p:origin x="0" y="0"/>
    </p:cViewPr>
  </p:notesTextViewPr>
  <p:sorterViewPr>
    <p:cViewPr>
      <p:scale>
        <a:sx n="100" d="100"/>
        <a:sy n="100" d="100"/>
      </p:scale>
      <p:origin x="0" y="-4786"/>
    </p:cViewPr>
  </p:sorter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slide" Target="slides/slide137.xml"/><Relationship Id="rId159" Type="http://schemas.openxmlformats.org/officeDocument/2006/relationships/tableStyles" Target="tableStyles.xml"/><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slide" Target="slides/slide127.xml"/><Relationship Id="rId149" Type="http://schemas.openxmlformats.org/officeDocument/2006/relationships/slide" Target="slides/slide148.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43" Type="http://schemas.openxmlformats.org/officeDocument/2006/relationships/slide" Target="slides/slide42.xml"/><Relationship Id="rId64" Type="http://schemas.openxmlformats.org/officeDocument/2006/relationships/slide" Target="slides/slide63.xml"/><Relationship Id="rId118" Type="http://schemas.openxmlformats.org/officeDocument/2006/relationships/slide" Target="slides/slide117.xml"/><Relationship Id="rId139" Type="http://schemas.openxmlformats.org/officeDocument/2006/relationships/slide" Target="slides/slide138.xml"/><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slide" Target="slides/slide149.xml"/><Relationship Id="rId155" Type="http://schemas.openxmlformats.org/officeDocument/2006/relationships/slide" Target="slides/slide154.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slide" Target="slides/slide123.xml"/><Relationship Id="rId129" Type="http://schemas.openxmlformats.org/officeDocument/2006/relationships/slide" Target="slides/slide128.xml"/><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slide" Target="slides/slide139.xml"/><Relationship Id="rId145" Type="http://schemas.openxmlformats.org/officeDocument/2006/relationships/slide" Target="slides/slide144.xml"/><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slide" Target="slides/slide129.xml"/><Relationship Id="rId135" Type="http://schemas.openxmlformats.org/officeDocument/2006/relationships/slide" Target="slides/slide134.xml"/><Relationship Id="rId151" Type="http://schemas.openxmlformats.org/officeDocument/2006/relationships/slide" Target="slides/slide150.xml"/><Relationship Id="rId156" Type="http://schemas.openxmlformats.org/officeDocument/2006/relationships/presProps" Target="presProps.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slide" Target="slides/slide124.xml"/><Relationship Id="rId141" Type="http://schemas.openxmlformats.org/officeDocument/2006/relationships/slide" Target="slides/slide140.xml"/><Relationship Id="rId146" Type="http://schemas.openxmlformats.org/officeDocument/2006/relationships/slide" Target="slides/slide145.xml"/><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slide" Target="slides/slide130.xml"/><Relationship Id="rId136" Type="http://schemas.openxmlformats.org/officeDocument/2006/relationships/slide" Target="slides/slide135.xml"/><Relationship Id="rId157" Type="http://schemas.openxmlformats.org/officeDocument/2006/relationships/viewProps" Target="viewProps.xml"/><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slide" Target="slides/slide151.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slide" Target="slides/slide125.xml"/><Relationship Id="rId147" Type="http://schemas.openxmlformats.org/officeDocument/2006/relationships/slide" Target="slides/slide146.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slide" Target="slides/slide141.xml"/><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slide" Target="slides/slide136.xml"/><Relationship Id="rId158"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slide" Target="slides/slide131.xml"/><Relationship Id="rId153" Type="http://schemas.openxmlformats.org/officeDocument/2006/relationships/slide" Target="slides/slide152.xml"/><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slide" Target="slides/slide126.xml"/><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slide" Target="slides/slide121.xml"/><Relationship Id="rId143" Type="http://schemas.openxmlformats.org/officeDocument/2006/relationships/slide" Target="slides/slide142.xml"/><Relationship Id="rId148" Type="http://schemas.openxmlformats.org/officeDocument/2006/relationships/slide" Target="slides/slide147.xml"/><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slide" Target="slides/slide132.xml"/><Relationship Id="rId154" Type="http://schemas.openxmlformats.org/officeDocument/2006/relationships/slide" Target="slides/slide153.xml"/><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slide" Target="slides/slide122.xml"/><Relationship Id="rId144" Type="http://schemas.openxmlformats.org/officeDocument/2006/relationships/slide" Target="slides/slide143.xml"/><Relationship Id="rId90" Type="http://schemas.openxmlformats.org/officeDocument/2006/relationships/slide" Target="slides/slide89.xml"/><Relationship Id="rId27" Type="http://schemas.openxmlformats.org/officeDocument/2006/relationships/slide" Target="slides/slide26.xml"/><Relationship Id="rId48" Type="http://schemas.openxmlformats.org/officeDocument/2006/relationships/slide" Target="slides/slide47.xml"/><Relationship Id="rId69" Type="http://schemas.openxmlformats.org/officeDocument/2006/relationships/slide" Target="slides/slide68.xml"/><Relationship Id="rId113" Type="http://schemas.openxmlformats.org/officeDocument/2006/relationships/slide" Target="slides/slide112.xml"/><Relationship Id="rId134" Type="http://schemas.openxmlformats.org/officeDocument/2006/relationships/slide" Target="slides/slide133.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6.emf"/></Relationships>
</file>

<file path=ppt/drawings/_rels/vmlDrawing100.vml.rels><?xml version="1.0" encoding="UTF-8" standalone="yes"?>
<Relationships xmlns="http://schemas.openxmlformats.org/package/2006/relationships"><Relationship Id="rId1" Type="http://schemas.openxmlformats.org/officeDocument/2006/relationships/image" Target="../media/image108.emf"/></Relationships>
</file>

<file path=ppt/drawings/_rels/vmlDrawing101.vml.rels><?xml version="1.0" encoding="UTF-8" standalone="yes"?>
<Relationships xmlns="http://schemas.openxmlformats.org/package/2006/relationships"><Relationship Id="rId1" Type="http://schemas.openxmlformats.org/officeDocument/2006/relationships/image" Target="../media/image109.emf"/></Relationships>
</file>

<file path=ppt/drawings/_rels/vmlDrawing102.vml.rels><?xml version="1.0" encoding="UTF-8" standalone="yes"?>
<Relationships xmlns="http://schemas.openxmlformats.org/package/2006/relationships"><Relationship Id="rId1" Type="http://schemas.openxmlformats.org/officeDocument/2006/relationships/image" Target="../media/image110.emf"/></Relationships>
</file>

<file path=ppt/drawings/_rels/vmlDrawing103.vml.rels><?xml version="1.0" encoding="UTF-8" standalone="yes"?>
<Relationships xmlns="http://schemas.openxmlformats.org/package/2006/relationships"><Relationship Id="rId1" Type="http://schemas.openxmlformats.org/officeDocument/2006/relationships/image" Target="../media/image111.emf"/></Relationships>
</file>

<file path=ppt/drawings/_rels/vmlDrawing104.vml.rels><?xml version="1.0" encoding="UTF-8" standalone="yes"?>
<Relationships xmlns="http://schemas.openxmlformats.org/package/2006/relationships"><Relationship Id="rId1" Type="http://schemas.openxmlformats.org/officeDocument/2006/relationships/image" Target="../media/image112.emf"/></Relationships>
</file>

<file path=ppt/drawings/_rels/vmlDrawing105.vml.rels><?xml version="1.0" encoding="UTF-8" standalone="yes"?>
<Relationships xmlns="http://schemas.openxmlformats.org/package/2006/relationships"><Relationship Id="rId1" Type="http://schemas.openxmlformats.org/officeDocument/2006/relationships/image" Target="../media/image113.emf"/></Relationships>
</file>

<file path=ppt/drawings/_rels/vmlDrawing106.vml.rels><?xml version="1.0" encoding="UTF-8" standalone="yes"?>
<Relationships xmlns="http://schemas.openxmlformats.org/package/2006/relationships"><Relationship Id="rId1" Type="http://schemas.openxmlformats.org/officeDocument/2006/relationships/image" Target="../media/image114.emf"/></Relationships>
</file>

<file path=ppt/drawings/_rels/vmlDrawing107.vml.rels><?xml version="1.0" encoding="UTF-8" standalone="yes"?>
<Relationships xmlns="http://schemas.openxmlformats.org/package/2006/relationships"><Relationship Id="rId1" Type="http://schemas.openxmlformats.org/officeDocument/2006/relationships/image" Target="../media/image115.emf"/></Relationships>
</file>

<file path=ppt/drawings/_rels/vmlDrawing108.vml.rels><?xml version="1.0" encoding="UTF-8" standalone="yes"?>
<Relationships xmlns="http://schemas.openxmlformats.org/package/2006/relationships"><Relationship Id="rId1" Type="http://schemas.openxmlformats.org/officeDocument/2006/relationships/image" Target="../media/image116.emf"/></Relationships>
</file>

<file path=ppt/drawings/_rels/vmlDrawing109.vml.rels><?xml version="1.0" encoding="UTF-8" standalone="yes"?>
<Relationships xmlns="http://schemas.openxmlformats.org/package/2006/relationships"><Relationship Id="rId1" Type="http://schemas.openxmlformats.org/officeDocument/2006/relationships/image" Target="../media/image117.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110.vml.rels><?xml version="1.0" encoding="UTF-8" standalone="yes"?>
<Relationships xmlns="http://schemas.openxmlformats.org/package/2006/relationships"><Relationship Id="rId1" Type="http://schemas.openxmlformats.org/officeDocument/2006/relationships/image" Target="../media/image118.emf"/></Relationships>
</file>

<file path=ppt/drawings/_rels/vmlDrawing111.vml.rels><?xml version="1.0" encoding="UTF-8" standalone="yes"?>
<Relationships xmlns="http://schemas.openxmlformats.org/package/2006/relationships"><Relationship Id="rId1" Type="http://schemas.openxmlformats.org/officeDocument/2006/relationships/image" Target="../media/image119.emf"/></Relationships>
</file>

<file path=ppt/drawings/_rels/vmlDrawing112.vml.rels><?xml version="1.0" encoding="UTF-8" standalone="yes"?>
<Relationships xmlns="http://schemas.openxmlformats.org/package/2006/relationships"><Relationship Id="rId1" Type="http://schemas.openxmlformats.org/officeDocument/2006/relationships/image" Target="../media/image120.emf"/></Relationships>
</file>

<file path=ppt/drawings/_rels/vmlDrawing113.vml.rels><?xml version="1.0" encoding="UTF-8" standalone="yes"?>
<Relationships xmlns="http://schemas.openxmlformats.org/package/2006/relationships"><Relationship Id="rId1" Type="http://schemas.openxmlformats.org/officeDocument/2006/relationships/image" Target="../media/image121.emf"/></Relationships>
</file>

<file path=ppt/drawings/_rels/vmlDrawing114.vml.rels><?xml version="1.0" encoding="UTF-8" standalone="yes"?>
<Relationships xmlns="http://schemas.openxmlformats.org/package/2006/relationships"><Relationship Id="rId1" Type="http://schemas.openxmlformats.org/officeDocument/2006/relationships/image" Target="../media/image122.emf"/></Relationships>
</file>

<file path=ppt/drawings/_rels/vmlDrawing115.vml.rels><?xml version="1.0" encoding="UTF-8" standalone="yes"?>
<Relationships xmlns="http://schemas.openxmlformats.org/package/2006/relationships"><Relationship Id="rId1" Type="http://schemas.openxmlformats.org/officeDocument/2006/relationships/image" Target="../media/image123.emf"/></Relationships>
</file>

<file path=ppt/drawings/_rels/vmlDrawing116.vml.rels><?xml version="1.0" encoding="UTF-8" standalone="yes"?>
<Relationships xmlns="http://schemas.openxmlformats.org/package/2006/relationships"><Relationship Id="rId1" Type="http://schemas.openxmlformats.org/officeDocument/2006/relationships/image" Target="../media/image124.emf"/></Relationships>
</file>

<file path=ppt/drawings/_rels/vmlDrawing117.vml.rels><?xml version="1.0" encoding="UTF-8" standalone="yes"?>
<Relationships xmlns="http://schemas.openxmlformats.org/package/2006/relationships"><Relationship Id="rId1" Type="http://schemas.openxmlformats.org/officeDocument/2006/relationships/image" Target="../media/image125.emf"/></Relationships>
</file>

<file path=ppt/drawings/_rels/vmlDrawing118.vml.rels><?xml version="1.0" encoding="UTF-8" standalone="yes"?>
<Relationships xmlns="http://schemas.openxmlformats.org/package/2006/relationships"><Relationship Id="rId1" Type="http://schemas.openxmlformats.org/officeDocument/2006/relationships/image" Target="../media/image126.emf"/></Relationships>
</file>

<file path=ppt/drawings/_rels/vmlDrawing119.vml.rels><?xml version="1.0" encoding="UTF-8" standalone="yes"?>
<Relationships xmlns="http://schemas.openxmlformats.org/package/2006/relationships"><Relationship Id="rId1" Type="http://schemas.openxmlformats.org/officeDocument/2006/relationships/image" Target="../media/image127.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120.vml.rels><?xml version="1.0" encoding="UTF-8" standalone="yes"?>
<Relationships xmlns="http://schemas.openxmlformats.org/package/2006/relationships"><Relationship Id="rId1" Type="http://schemas.openxmlformats.org/officeDocument/2006/relationships/image" Target="../media/image128.emf"/></Relationships>
</file>

<file path=ppt/drawings/_rels/vmlDrawing121.vml.rels><?xml version="1.0" encoding="UTF-8" standalone="yes"?>
<Relationships xmlns="http://schemas.openxmlformats.org/package/2006/relationships"><Relationship Id="rId1" Type="http://schemas.openxmlformats.org/officeDocument/2006/relationships/image" Target="../media/image129.emf"/></Relationships>
</file>

<file path=ppt/drawings/_rels/vmlDrawing122.vml.rels><?xml version="1.0" encoding="UTF-8" standalone="yes"?>
<Relationships xmlns="http://schemas.openxmlformats.org/package/2006/relationships"><Relationship Id="rId1" Type="http://schemas.openxmlformats.org/officeDocument/2006/relationships/image" Target="../media/image130.emf"/></Relationships>
</file>

<file path=ppt/drawings/_rels/vmlDrawing123.vml.rels><?xml version="1.0" encoding="UTF-8" standalone="yes"?>
<Relationships xmlns="http://schemas.openxmlformats.org/package/2006/relationships"><Relationship Id="rId1" Type="http://schemas.openxmlformats.org/officeDocument/2006/relationships/image" Target="../media/image131.emf"/></Relationships>
</file>

<file path=ppt/drawings/_rels/vmlDrawing124.vml.rels><?xml version="1.0" encoding="UTF-8" standalone="yes"?>
<Relationships xmlns="http://schemas.openxmlformats.org/package/2006/relationships"><Relationship Id="rId1" Type="http://schemas.openxmlformats.org/officeDocument/2006/relationships/image" Target="../media/image132.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9.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20.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2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22.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23.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24.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25.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6.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26.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27.emf"/></Relationships>
</file>

<file path=ppt/drawings/_rels/vmlDrawing22.vml.rels><?xml version="1.0" encoding="UTF-8" standalone="yes"?>
<Relationships xmlns="http://schemas.openxmlformats.org/package/2006/relationships"><Relationship Id="rId2" Type="http://schemas.openxmlformats.org/officeDocument/2006/relationships/image" Target="../media/image29.emf"/><Relationship Id="rId1" Type="http://schemas.openxmlformats.org/officeDocument/2006/relationships/image" Target="../media/image28.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30.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3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32.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33.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34.emf"/></Relationships>
</file>

<file path=ppt/drawings/_rels/vmlDrawing28.vml.rels><?xml version="1.0" encoding="UTF-8" standalone="yes"?>
<Relationships xmlns="http://schemas.openxmlformats.org/package/2006/relationships"><Relationship Id="rId1" Type="http://schemas.openxmlformats.org/officeDocument/2006/relationships/image" Target="../media/image35.emf"/></Relationships>
</file>

<file path=ppt/drawings/_rels/vmlDrawing29.vml.rels><?xml version="1.0" encoding="UTF-8" standalone="yes"?>
<Relationships xmlns="http://schemas.openxmlformats.org/package/2006/relationships"><Relationship Id="rId1" Type="http://schemas.openxmlformats.org/officeDocument/2006/relationships/image" Target="../media/image36.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7.emf"/></Relationships>
</file>

<file path=ppt/drawings/_rels/vmlDrawing30.vml.rels><?xml version="1.0" encoding="UTF-8" standalone="yes"?>
<Relationships xmlns="http://schemas.openxmlformats.org/package/2006/relationships"><Relationship Id="rId1" Type="http://schemas.openxmlformats.org/officeDocument/2006/relationships/image" Target="../media/image37.emf"/></Relationships>
</file>

<file path=ppt/drawings/_rels/vmlDrawing31.vml.rels><?xml version="1.0" encoding="UTF-8" standalone="yes"?>
<Relationships xmlns="http://schemas.openxmlformats.org/package/2006/relationships"><Relationship Id="rId1" Type="http://schemas.openxmlformats.org/officeDocument/2006/relationships/image" Target="../media/image38.emf"/></Relationships>
</file>

<file path=ppt/drawings/_rels/vmlDrawing32.vml.rels><?xml version="1.0" encoding="UTF-8" standalone="yes"?>
<Relationships xmlns="http://schemas.openxmlformats.org/package/2006/relationships"><Relationship Id="rId1" Type="http://schemas.openxmlformats.org/officeDocument/2006/relationships/image" Target="../media/image39.emf"/></Relationships>
</file>

<file path=ppt/drawings/_rels/vmlDrawing33.vml.rels><?xml version="1.0" encoding="UTF-8" standalone="yes"?>
<Relationships xmlns="http://schemas.openxmlformats.org/package/2006/relationships"><Relationship Id="rId1" Type="http://schemas.openxmlformats.org/officeDocument/2006/relationships/image" Target="../media/image40.emf"/></Relationships>
</file>

<file path=ppt/drawings/_rels/vmlDrawing34.vml.rels><?xml version="1.0" encoding="UTF-8" standalone="yes"?>
<Relationships xmlns="http://schemas.openxmlformats.org/package/2006/relationships"><Relationship Id="rId1" Type="http://schemas.openxmlformats.org/officeDocument/2006/relationships/image" Target="../media/image41.emf"/></Relationships>
</file>

<file path=ppt/drawings/_rels/vmlDrawing35.vml.rels><?xml version="1.0" encoding="UTF-8" standalone="yes"?>
<Relationships xmlns="http://schemas.openxmlformats.org/package/2006/relationships"><Relationship Id="rId1" Type="http://schemas.openxmlformats.org/officeDocument/2006/relationships/image" Target="../media/image42.emf"/></Relationships>
</file>

<file path=ppt/drawings/_rels/vmlDrawing36.vml.rels><?xml version="1.0" encoding="UTF-8" standalone="yes"?>
<Relationships xmlns="http://schemas.openxmlformats.org/package/2006/relationships"><Relationship Id="rId1" Type="http://schemas.openxmlformats.org/officeDocument/2006/relationships/image" Target="../media/image43.emf"/></Relationships>
</file>

<file path=ppt/drawings/_rels/vmlDrawing37.vml.rels><?xml version="1.0" encoding="UTF-8" standalone="yes"?>
<Relationships xmlns="http://schemas.openxmlformats.org/package/2006/relationships"><Relationship Id="rId1" Type="http://schemas.openxmlformats.org/officeDocument/2006/relationships/image" Target="../media/image44.emf"/></Relationships>
</file>

<file path=ppt/drawings/_rels/vmlDrawing38.vml.rels><?xml version="1.0" encoding="UTF-8" standalone="yes"?>
<Relationships xmlns="http://schemas.openxmlformats.org/package/2006/relationships"><Relationship Id="rId1" Type="http://schemas.openxmlformats.org/officeDocument/2006/relationships/image" Target="../media/image45.emf"/></Relationships>
</file>

<file path=ppt/drawings/_rels/vmlDrawing39.vml.rels><?xml version="1.0" encoding="UTF-8" standalone="yes"?>
<Relationships xmlns="http://schemas.openxmlformats.org/package/2006/relationships"><Relationship Id="rId1" Type="http://schemas.openxmlformats.org/officeDocument/2006/relationships/image" Target="../media/image46.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8.emf"/></Relationships>
</file>

<file path=ppt/drawings/_rels/vmlDrawing40.vml.rels><?xml version="1.0" encoding="UTF-8" standalone="yes"?>
<Relationships xmlns="http://schemas.openxmlformats.org/package/2006/relationships"><Relationship Id="rId1" Type="http://schemas.openxmlformats.org/officeDocument/2006/relationships/image" Target="../media/image47.emf"/></Relationships>
</file>

<file path=ppt/drawings/_rels/vmlDrawing41.vml.rels><?xml version="1.0" encoding="UTF-8" standalone="yes"?>
<Relationships xmlns="http://schemas.openxmlformats.org/package/2006/relationships"><Relationship Id="rId1" Type="http://schemas.openxmlformats.org/officeDocument/2006/relationships/image" Target="../media/image48.emf"/></Relationships>
</file>

<file path=ppt/drawings/_rels/vmlDrawing42.vml.rels><?xml version="1.0" encoding="UTF-8" standalone="yes"?>
<Relationships xmlns="http://schemas.openxmlformats.org/package/2006/relationships"><Relationship Id="rId1" Type="http://schemas.openxmlformats.org/officeDocument/2006/relationships/image" Target="../media/image49.emf"/></Relationships>
</file>

<file path=ppt/drawings/_rels/vmlDrawing43.vml.rels><?xml version="1.0" encoding="UTF-8" standalone="yes"?>
<Relationships xmlns="http://schemas.openxmlformats.org/package/2006/relationships"><Relationship Id="rId1" Type="http://schemas.openxmlformats.org/officeDocument/2006/relationships/image" Target="../media/image50.emf"/></Relationships>
</file>

<file path=ppt/drawings/_rels/vmlDrawing44.vml.rels><?xml version="1.0" encoding="UTF-8" standalone="yes"?>
<Relationships xmlns="http://schemas.openxmlformats.org/package/2006/relationships"><Relationship Id="rId1" Type="http://schemas.openxmlformats.org/officeDocument/2006/relationships/image" Target="../media/image51.emf"/></Relationships>
</file>

<file path=ppt/drawings/_rels/vmlDrawing45.vml.rels><?xml version="1.0" encoding="UTF-8" standalone="yes"?>
<Relationships xmlns="http://schemas.openxmlformats.org/package/2006/relationships"><Relationship Id="rId1" Type="http://schemas.openxmlformats.org/officeDocument/2006/relationships/image" Target="../media/image52.emf"/></Relationships>
</file>

<file path=ppt/drawings/_rels/vmlDrawing46.vml.rels><?xml version="1.0" encoding="UTF-8" standalone="yes"?>
<Relationships xmlns="http://schemas.openxmlformats.org/package/2006/relationships"><Relationship Id="rId1" Type="http://schemas.openxmlformats.org/officeDocument/2006/relationships/image" Target="../media/image53.emf"/></Relationships>
</file>

<file path=ppt/drawings/_rels/vmlDrawing47.vml.rels><?xml version="1.0" encoding="UTF-8" standalone="yes"?>
<Relationships xmlns="http://schemas.openxmlformats.org/package/2006/relationships"><Relationship Id="rId1" Type="http://schemas.openxmlformats.org/officeDocument/2006/relationships/image" Target="../media/image54.emf"/></Relationships>
</file>

<file path=ppt/drawings/_rels/vmlDrawing48.vml.rels><?xml version="1.0" encoding="UTF-8" standalone="yes"?>
<Relationships xmlns="http://schemas.openxmlformats.org/package/2006/relationships"><Relationship Id="rId1" Type="http://schemas.openxmlformats.org/officeDocument/2006/relationships/image" Target="../media/image55.emf"/></Relationships>
</file>

<file path=ppt/drawings/_rels/vmlDrawing49.vml.rels><?xml version="1.0" encoding="UTF-8" standalone="yes"?>
<Relationships xmlns="http://schemas.openxmlformats.org/package/2006/relationships"><Relationship Id="rId1" Type="http://schemas.openxmlformats.org/officeDocument/2006/relationships/image" Target="../media/image56.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9.emf"/></Relationships>
</file>

<file path=ppt/drawings/_rels/vmlDrawing50.vml.rels><?xml version="1.0" encoding="UTF-8" standalone="yes"?>
<Relationships xmlns="http://schemas.openxmlformats.org/package/2006/relationships"><Relationship Id="rId1" Type="http://schemas.openxmlformats.org/officeDocument/2006/relationships/image" Target="../media/image57.emf"/></Relationships>
</file>

<file path=ppt/drawings/_rels/vmlDrawing51.vml.rels><?xml version="1.0" encoding="UTF-8" standalone="yes"?>
<Relationships xmlns="http://schemas.openxmlformats.org/package/2006/relationships"><Relationship Id="rId1" Type="http://schemas.openxmlformats.org/officeDocument/2006/relationships/image" Target="../media/image58.emf"/></Relationships>
</file>

<file path=ppt/drawings/_rels/vmlDrawing52.vml.rels><?xml version="1.0" encoding="UTF-8" standalone="yes"?>
<Relationships xmlns="http://schemas.openxmlformats.org/package/2006/relationships"><Relationship Id="rId1" Type="http://schemas.openxmlformats.org/officeDocument/2006/relationships/image" Target="../media/image59.emf"/></Relationships>
</file>

<file path=ppt/drawings/_rels/vmlDrawing53.vml.rels><?xml version="1.0" encoding="UTF-8" standalone="yes"?>
<Relationships xmlns="http://schemas.openxmlformats.org/package/2006/relationships"><Relationship Id="rId1" Type="http://schemas.openxmlformats.org/officeDocument/2006/relationships/image" Target="../media/image60.emf"/></Relationships>
</file>

<file path=ppt/drawings/_rels/vmlDrawing54.vml.rels><?xml version="1.0" encoding="UTF-8" standalone="yes"?>
<Relationships xmlns="http://schemas.openxmlformats.org/package/2006/relationships"><Relationship Id="rId1" Type="http://schemas.openxmlformats.org/officeDocument/2006/relationships/image" Target="../media/image61.emf"/></Relationships>
</file>

<file path=ppt/drawings/_rels/vmlDrawing55.vml.rels><?xml version="1.0" encoding="UTF-8" standalone="yes"?>
<Relationships xmlns="http://schemas.openxmlformats.org/package/2006/relationships"><Relationship Id="rId1" Type="http://schemas.openxmlformats.org/officeDocument/2006/relationships/image" Target="../media/image62.emf"/></Relationships>
</file>

<file path=ppt/drawings/_rels/vmlDrawing56.vml.rels><?xml version="1.0" encoding="UTF-8" standalone="yes"?>
<Relationships xmlns="http://schemas.openxmlformats.org/package/2006/relationships"><Relationship Id="rId1" Type="http://schemas.openxmlformats.org/officeDocument/2006/relationships/image" Target="../media/image63.emf"/></Relationships>
</file>

<file path=ppt/drawings/_rels/vmlDrawing57.vml.rels><?xml version="1.0" encoding="UTF-8" standalone="yes"?>
<Relationships xmlns="http://schemas.openxmlformats.org/package/2006/relationships"><Relationship Id="rId1" Type="http://schemas.openxmlformats.org/officeDocument/2006/relationships/image" Target="../media/image64.emf"/></Relationships>
</file>

<file path=ppt/drawings/_rels/vmlDrawing58.vml.rels><?xml version="1.0" encoding="UTF-8" standalone="yes"?>
<Relationships xmlns="http://schemas.openxmlformats.org/package/2006/relationships"><Relationship Id="rId1" Type="http://schemas.openxmlformats.org/officeDocument/2006/relationships/image" Target="../media/image65.emf"/></Relationships>
</file>

<file path=ppt/drawings/_rels/vmlDrawing59.vml.rels><?xml version="1.0" encoding="UTF-8" standalone="yes"?>
<Relationships xmlns="http://schemas.openxmlformats.org/package/2006/relationships"><Relationship Id="rId1" Type="http://schemas.openxmlformats.org/officeDocument/2006/relationships/image" Target="../media/image66.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0.emf"/></Relationships>
</file>

<file path=ppt/drawings/_rels/vmlDrawing60.vml.rels><?xml version="1.0" encoding="UTF-8" standalone="yes"?>
<Relationships xmlns="http://schemas.openxmlformats.org/package/2006/relationships"><Relationship Id="rId1" Type="http://schemas.openxmlformats.org/officeDocument/2006/relationships/image" Target="../media/image67.emf"/></Relationships>
</file>

<file path=ppt/drawings/_rels/vmlDrawing61.vml.rels><?xml version="1.0" encoding="UTF-8" standalone="yes"?>
<Relationships xmlns="http://schemas.openxmlformats.org/package/2006/relationships"><Relationship Id="rId1" Type="http://schemas.openxmlformats.org/officeDocument/2006/relationships/image" Target="../media/image68.emf"/></Relationships>
</file>

<file path=ppt/drawings/_rels/vmlDrawing62.vml.rels><?xml version="1.0" encoding="UTF-8" standalone="yes"?>
<Relationships xmlns="http://schemas.openxmlformats.org/package/2006/relationships"><Relationship Id="rId1" Type="http://schemas.openxmlformats.org/officeDocument/2006/relationships/image" Target="../media/image69.emf"/></Relationships>
</file>

<file path=ppt/drawings/_rels/vmlDrawing63.vml.rels><?xml version="1.0" encoding="UTF-8" standalone="yes"?>
<Relationships xmlns="http://schemas.openxmlformats.org/package/2006/relationships"><Relationship Id="rId1" Type="http://schemas.openxmlformats.org/officeDocument/2006/relationships/image" Target="../media/image70.emf"/></Relationships>
</file>

<file path=ppt/drawings/_rels/vmlDrawing64.vml.rels><?xml version="1.0" encoding="UTF-8" standalone="yes"?>
<Relationships xmlns="http://schemas.openxmlformats.org/package/2006/relationships"><Relationship Id="rId1" Type="http://schemas.openxmlformats.org/officeDocument/2006/relationships/image" Target="../media/image71.emf"/></Relationships>
</file>

<file path=ppt/drawings/_rels/vmlDrawing65.vml.rels><?xml version="1.0" encoding="UTF-8" standalone="yes"?>
<Relationships xmlns="http://schemas.openxmlformats.org/package/2006/relationships"><Relationship Id="rId1" Type="http://schemas.openxmlformats.org/officeDocument/2006/relationships/image" Target="../media/image72.emf"/></Relationships>
</file>

<file path=ppt/drawings/_rels/vmlDrawing66.vml.rels><?xml version="1.0" encoding="UTF-8" standalone="yes"?>
<Relationships xmlns="http://schemas.openxmlformats.org/package/2006/relationships"><Relationship Id="rId1" Type="http://schemas.openxmlformats.org/officeDocument/2006/relationships/image" Target="../media/image73.emf"/></Relationships>
</file>

<file path=ppt/drawings/_rels/vmlDrawing67.vml.rels><?xml version="1.0" encoding="UTF-8" standalone="yes"?>
<Relationships xmlns="http://schemas.openxmlformats.org/package/2006/relationships"><Relationship Id="rId1" Type="http://schemas.openxmlformats.org/officeDocument/2006/relationships/image" Target="../media/image74.emf"/></Relationships>
</file>

<file path=ppt/drawings/_rels/vmlDrawing68.vml.rels><?xml version="1.0" encoding="UTF-8" standalone="yes"?>
<Relationships xmlns="http://schemas.openxmlformats.org/package/2006/relationships"><Relationship Id="rId1" Type="http://schemas.openxmlformats.org/officeDocument/2006/relationships/image" Target="../media/image75.emf"/></Relationships>
</file>

<file path=ppt/drawings/_rels/vmlDrawing69.vml.rels><?xml version="1.0" encoding="UTF-8" standalone="yes"?>
<Relationships xmlns="http://schemas.openxmlformats.org/package/2006/relationships"><Relationship Id="rId1" Type="http://schemas.openxmlformats.org/officeDocument/2006/relationships/image" Target="../media/image76.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1.emf"/></Relationships>
</file>

<file path=ppt/drawings/_rels/vmlDrawing70.vml.rels><?xml version="1.0" encoding="UTF-8" standalone="yes"?>
<Relationships xmlns="http://schemas.openxmlformats.org/package/2006/relationships"><Relationship Id="rId1" Type="http://schemas.openxmlformats.org/officeDocument/2006/relationships/image" Target="../media/image77.emf"/></Relationships>
</file>

<file path=ppt/drawings/_rels/vmlDrawing71.vml.rels><?xml version="1.0" encoding="UTF-8" standalone="yes"?>
<Relationships xmlns="http://schemas.openxmlformats.org/package/2006/relationships"><Relationship Id="rId1" Type="http://schemas.openxmlformats.org/officeDocument/2006/relationships/image" Target="../media/image78.emf"/></Relationships>
</file>

<file path=ppt/drawings/_rels/vmlDrawing72.vml.rels><?xml version="1.0" encoding="UTF-8" standalone="yes"?>
<Relationships xmlns="http://schemas.openxmlformats.org/package/2006/relationships"><Relationship Id="rId1" Type="http://schemas.openxmlformats.org/officeDocument/2006/relationships/image" Target="../media/image79.emf"/></Relationships>
</file>

<file path=ppt/drawings/_rels/vmlDrawing73.vml.rels><?xml version="1.0" encoding="UTF-8" standalone="yes"?>
<Relationships xmlns="http://schemas.openxmlformats.org/package/2006/relationships"><Relationship Id="rId2" Type="http://schemas.openxmlformats.org/officeDocument/2006/relationships/image" Target="../media/image81.emf"/><Relationship Id="rId1" Type="http://schemas.openxmlformats.org/officeDocument/2006/relationships/image" Target="../media/image80.emf"/></Relationships>
</file>

<file path=ppt/drawings/_rels/vmlDrawing74.vml.rels><?xml version="1.0" encoding="UTF-8" standalone="yes"?>
<Relationships xmlns="http://schemas.openxmlformats.org/package/2006/relationships"><Relationship Id="rId1" Type="http://schemas.openxmlformats.org/officeDocument/2006/relationships/image" Target="../media/image82.emf"/></Relationships>
</file>

<file path=ppt/drawings/_rels/vmlDrawing75.vml.rels><?xml version="1.0" encoding="UTF-8" standalone="yes"?>
<Relationships xmlns="http://schemas.openxmlformats.org/package/2006/relationships"><Relationship Id="rId1" Type="http://schemas.openxmlformats.org/officeDocument/2006/relationships/image" Target="../media/image83.emf"/></Relationships>
</file>

<file path=ppt/drawings/_rels/vmlDrawing76.vml.rels><?xml version="1.0" encoding="UTF-8" standalone="yes"?>
<Relationships xmlns="http://schemas.openxmlformats.org/package/2006/relationships"><Relationship Id="rId1" Type="http://schemas.openxmlformats.org/officeDocument/2006/relationships/image" Target="../media/image84.emf"/></Relationships>
</file>

<file path=ppt/drawings/_rels/vmlDrawing77.vml.rels><?xml version="1.0" encoding="UTF-8" standalone="yes"?>
<Relationships xmlns="http://schemas.openxmlformats.org/package/2006/relationships"><Relationship Id="rId1" Type="http://schemas.openxmlformats.org/officeDocument/2006/relationships/image" Target="../media/image85.emf"/></Relationships>
</file>

<file path=ppt/drawings/_rels/vmlDrawing78.vml.rels><?xml version="1.0" encoding="UTF-8" standalone="yes"?>
<Relationships xmlns="http://schemas.openxmlformats.org/package/2006/relationships"><Relationship Id="rId1" Type="http://schemas.openxmlformats.org/officeDocument/2006/relationships/image" Target="../media/image86.emf"/></Relationships>
</file>

<file path=ppt/drawings/_rels/vmlDrawing79.vml.rels><?xml version="1.0" encoding="UTF-8" standalone="yes"?>
<Relationships xmlns="http://schemas.openxmlformats.org/package/2006/relationships"><Relationship Id="rId1" Type="http://schemas.openxmlformats.org/officeDocument/2006/relationships/image" Target="../media/image87.emf"/></Relationships>
</file>

<file path=ppt/drawings/_rels/vmlDrawing8.v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image" Target="../media/image12.emf"/></Relationships>
</file>

<file path=ppt/drawings/_rels/vmlDrawing80.vml.rels><?xml version="1.0" encoding="UTF-8" standalone="yes"?>
<Relationships xmlns="http://schemas.openxmlformats.org/package/2006/relationships"><Relationship Id="rId1" Type="http://schemas.openxmlformats.org/officeDocument/2006/relationships/image" Target="../media/image88.emf"/></Relationships>
</file>

<file path=ppt/drawings/_rels/vmlDrawing81.vml.rels><?xml version="1.0" encoding="UTF-8" standalone="yes"?>
<Relationships xmlns="http://schemas.openxmlformats.org/package/2006/relationships"><Relationship Id="rId1" Type="http://schemas.openxmlformats.org/officeDocument/2006/relationships/image" Target="../media/image89.emf"/></Relationships>
</file>

<file path=ppt/drawings/_rels/vmlDrawing82.vml.rels><?xml version="1.0" encoding="UTF-8" standalone="yes"?>
<Relationships xmlns="http://schemas.openxmlformats.org/package/2006/relationships"><Relationship Id="rId1" Type="http://schemas.openxmlformats.org/officeDocument/2006/relationships/image" Target="../media/image90.emf"/></Relationships>
</file>

<file path=ppt/drawings/_rels/vmlDrawing83.vml.rels><?xml version="1.0" encoding="UTF-8" standalone="yes"?>
<Relationships xmlns="http://schemas.openxmlformats.org/package/2006/relationships"><Relationship Id="rId1" Type="http://schemas.openxmlformats.org/officeDocument/2006/relationships/image" Target="../media/image91.emf"/></Relationships>
</file>

<file path=ppt/drawings/_rels/vmlDrawing84.vml.rels><?xml version="1.0" encoding="UTF-8" standalone="yes"?>
<Relationships xmlns="http://schemas.openxmlformats.org/package/2006/relationships"><Relationship Id="rId1" Type="http://schemas.openxmlformats.org/officeDocument/2006/relationships/image" Target="../media/image92.emf"/></Relationships>
</file>

<file path=ppt/drawings/_rels/vmlDrawing85.vml.rels><?xml version="1.0" encoding="UTF-8" standalone="yes"?>
<Relationships xmlns="http://schemas.openxmlformats.org/package/2006/relationships"><Relationship Id="rId1" Type="http://schemas.openxmlformats.org/officeDocument/2006/relationships/image" Target="../media/image93.emf"/></Relationships>
</file>

<file path=ppt/drawings/_rels/vmlDrawing86.vml.rels><?xml version="1.0" encoding="UTF-8" standalone="yes"?>
<Relationships xmlns="http://schemas.openxmlformats.org/package/2006/relationships"><Relationship Id="rId1" Type="http://schemas.openxmlformats.org/officeDocument/2006/relationships/image" Target="../media/image94.emf"/></Relationships>
</file>

<file path=ppt/drawings/_rels/vmlDrawing87.vml.rels><?xml version="1.0" encoding="UTF-8" standalone="yes"?>
<Relationships xmlns="http://schemas.openxmlformats.org/package/2006/relationships"><Relationship Id="rId1" Type="http://schemas.openxmlformats.org/officeDocument/2006/relationships/image" Target="../media/image95.emf"/></Relationships>
</file>

<file path=ppt/drawings/_rels/vmlDrawing88.vml.rels><?xml version="1.0" encoding="UTF-8" standalone="yes"?>
<Relationships xmlns="http://schemas.openxmlformats.org/package/2006/relationships"><Relationship Id="rId1" Type="http://schemas.openxmlformats.org/officeDocument/2006/relationships/image" Target="../media/image96.emf"/></Relationships>
</file>

<file path=ppt/drawings/_rels/vmlDrawing89.vml.rels><?xml version="1.0" encoding="UTF-8" standalone="yes"?>
<Relationships xmlns="http://schemas.openxmlformats.org/package/2006/relationships"><Relationship Id="rId1" Type="http://schemas.openxmlformats.org/officeDocument/2006/relationships/image" Target="../media/image97.emf"/></Relationships>
</file>

<file path=ppt/drawings/_rels/vmlDrawing9.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4.emf"/></Relationships>
</file>

<file path=ppt/drawings/_rels/vmlDrawing90.vml.rels><?xml version="1.0" encoding="UTF-8" standalone="yes"?>
<Relationships xmlns="http://schemas.openxmlformats.org/package/2006/relationships"><Relationship Id="rId1" Type="http://schemas.openxmlformats.org/officeDocument/2006/relationships/image" Target="../media/image98.emf"/></Relationships>
</file>

<file path=ppt/drawings/_rels/vmlDrawing91.vml.rels><?xml version="1.0" encoding="UTF-8" standalone="yes"?>
<Relationships xmlns="http://schemas.openxmlformats.org/package/2006/relationships"><Relationship Id="rId1" Type="http://schemas.openxmlformats.org/officeDocument/2006/relationships/image" Target="../media/image99.emf"/></Relationships>
</file>

<file path=ppt/drawings/_rels/vmlDrawing92.vml.rels><?xml version="1.0" encoding="UTF-8" standalone="yes"?>
<Relationships xmlns="http://schemas.openxmlformats.org/package/2006/relationships"><Relationship Id="rId1" Type="http://schemas.openxmlformats.org/officeDocument/2006/relationships/image" Target="../media/image100.emf"/></Relationships>
</file>

<file path=ppt/drawings/_rels/vmlDrawing93.vml.rels><?xml version="1.0" encoding="UTF-8" standalone="yes"?>
<Relationships xmlns="http://schemas.openxmlformats.org/package/2006/relationships"><Relationship Id="rId1" Type="http://schemas.openxmlformats.org/officeDocument/2006/relationships/image" Target="../media/image101.emf"/></Relationships>
</file>

<file path=ppt/drawings/_rels/vmlDrawing94.vml.rels><?xml version="1.0" encoding="UTF-8" standalone="yes"?>
<Relationships xmlns="http://schemas.openxmlformats.org/package/2006/relationships"><Relationship Id="rId1" Type="http://schemas.openxmlformats.org/officeDocument/2006/relationships/image" Target="../media/image102.emf"/></Relationships>
</file>

<file path=ppt/drawings/_rels/vmlDrawing95.vml.rels><?xml version="1.0" encoding="UTF-8" standalone="yes"?>
<Relationships xmlns="http://schemas.openxmlformats.org/package/2006/relationships"><Relationship Id="rId1" Type="http://schemas.openxmlformats.org/officeDocument/2006/relationships/image" Target="../media/image103.emf"/></Relationships>
</file>

<file path=ppt/drawings/_rels/vmlDrawing96.vml.rels><?xml version="1.0" encoding="UTF-8" standalone="yes"?>
<Relationships xmlns="http://schemas.openxmlformats.org/package/2006/relationships"><Relationship Id="rId1" Type="http://schemas.openxmlformats.org/officeDocument/2006/relationships/image" Target="../media/image104.emf"/></Relationships>
</file>

<file path=ppt/drawings/_rels/vmlDrawing97.vml.rels><?xml version="1.0" encoding="UTF-8" standalone="yes"?>
<Relationships xmlns="http://schemas.openxmlformats.org/package/2006/relationships"><Relationship Id="rId1" Type="http://schemas.openxmlformats.org/officeDocument/2006/relationships/image" Target="../media/image105.emf"/></Relationships>
</file>

<file path=ppt/drawings/_rels/vmlDrawing98.vml.rels><?xml version="1.0" encoding="UTF-8" standalone="yes"?>
<Relationships xmlns="http://schemas.openxmlformats.org/package/2006/relationships"><Relationship Id="rId1" Type="http://schemas.openxmlformats.org/officeDocument/2006/relationships/image" Target="../media/image106.emf"/></Relationships>
</file>

<file path=ppt/drawings/_rels/vmlDrawing99.vml.rels><?xml version="1.0" encoding="UTF-8" standalone="yes"?>
<Relationships xmlns="http://schemas.openxmlformats.org/package/2006/relationships"><Relationship Id="rId1" Type="http://schemas.openxmlformats.org/officeDocument/2006/relationships/image" Target="../media/image107.emf"/></Relationships>
</file>

<file path=ppt/media/image1.jpeg>
</file>

<file path=ppt/media/image2.png>
</file>

<file path=ppt/media/image3.png>
</file>

<file path=ppt/media/image4.jpeg>
</file>

<file path=ppt/slideLayouts/_rels/slideLayout1.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2" name="图片 1" descr="bj222"/>
          <p:cNvPicPr>
            <a:picLocks noChangeAspect="1"/>
          </p:cNvPicPr>
          <p:nvPr userDrawn="1"/>
        </p:nvPicPr>
        <p:blipFill>
          <a:blip r:embed="rId2"/>
          <a:stretch>
            <a:fillRect/>
          </a:stretch>
        </p:blipFill>
        <p:spPr>
          <a:xfrm>
            <a:off x="0" y="0"/>
            <a:ext cx="12192000" cy="6858000"/>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 preserve="1">
  <p:cSld name="1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1" name="文本框 10">
            <a:extLst>
              <a:ext uri="{FF2B5EF4-FFF2-40B4-BE49-F238E27FC236}">
                <a16:creationId xmlns:a16="http://schemas.microsoft.com/office/drawing/2014/main" id="{BB9D750F-63C3-48A4-A133-181F1E44E53C}"/>
              </a:ext>
            </a:extLst>
          </p:cNvPr>
          <p:cNvSpPr txBox="1"/>
          <p:nvPr userDrawn="1"/>
        </p:nvSpPr>
        <p:spPr>
          <a:xfrm>
            <a:off x="601097" y="143251"/>
            <a:ext cx="4481891"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5.2 </a:t>
            </a:r>
            <a:r>
              <a:rPr lang="zh-CN" altLang="en-US" sz="2400" b="1" dirty="0">
                <a:solidFill>
                  <a:schemeClr val="bg1"/>
                </a:solidFill>
                <a:latin typeface="Times New Roman" panose="02020603050405020304" pitchFamily="18" charset="0"/>
                <a:cs typeface="Times New Roman" panose="02020603050405020304" pitchFamily="18" charset="0"/>
              </a:rPr>
              <a:t>一个简单非线性规划模型</a:t>
            </a:r>
          </a:p>
        </p:txBody>
      </p:sp>
    </p:spTree>
    <p:extLst>
      <p:ext uri="{BB962C8B-B14F-4D97-AF65-F5344CB8AC3E}">
        <p14:creationId xmlns:p14="http://schemas.microsoft.com/office/powerpoint/2010/main" val="17107649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userDrawn="1"/>
        </p:nvSpPr>
        <p:spPr>
          <a:xfrm>
            <a:off x="601097" y="143251"/>
            <a:ext cx="4481891"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5.2 </a:t>
            </a:r>
            <a:r>
              <a:rPr lang="zh-CN" altLang="en-US" sz="2400" b="1" dirty="0">
                <a:solidFill>
                  <a:schemeClr val="bg1"/>
                </a:solidFill>
                <a:latin typeface="Times New Roman" panose="02020603050405020304" pitchFamily="18" charset="0"/>
                <a:cs typeface="Times New Roman" panose="02020603050405020304" pitchFamily="18" charset="0"/>
              </a:rPr>
              <a:t>一个简单非线性规划模型</a:t>
            </a:r>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4">
            <a:extLst>
              <a:ext uri="{FF2B5EF4-FFF2-40B4-BE49-F238E27FC236}">
                <a16:creationId xmlns:a16="http://schemas.microsoft.com/office/drawing/2014/main" id="{0FCF5B5E-E339-4564-904D-751521C24548}"/>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Tree>
    <p:extLst>
      <p:ext uri="{BB962C8B-B14F-4D97-AF65-F5344CB8AC3E}">
        <p14:creationId xmlns:p14="http://schemas.microsoft.com/office/powerpoint/2010/main" val="21024977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wipe(left)">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2" presetClass="entr" presetSubtype="8"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1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118369" y="-19368"/>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5" name="文本占位符 4">
            <a:extLst>
              <a:ext uri="{FF2B5EF4-FFF2-40B4-BE49-F238E27FC236}">
                <a16:creationId xmlns:a16="http://schemas.microsoft.com/office/drawing/2014/main" id="{6D96AD91-08EE-4AD6-A8FA-6604FF3FAE85}"/>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6" name="文本占位符 5">
            <a:extLst>
              <a:ext uri="{FF2B5EF4-FFF2-40B4-BE49-F238E27FC236}">
                <a16:creationId xmlns:a16="http://schemas.microsoft.com/office/drawing/2014/main" id="{A437E47E-1BEE-44F7-894E-5DE05737C9A2}"/>
              </a:ext>
            </a:extLst>
          </p:cNvPr>
          <p:cNvSpPr>
            <a:spLocks noGrp="1"/>
          </p:cNvSpPr>
          <p:nvPr>
            <p:ph type="body" sz="quarter" idx="11"/>
          </p:nvPr>
        </p:nvSpPr>
        <p:spPr>
          <a:xfrm>
            <a:off x="262644" y="187163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10" name="文本框 9">
            <a:extLst>
              <a:ext uri="{FF2B5EF4-FFF2-40B4-BE49-F238E27FC236}">
                <a16:creationId xmlns:a16="http://schemas.microsoft.com/office/drawing/2014/main" id="{04D10443-9A2F-4CA2-998F-3DBF0E9F8CC8}"/>
              </a:ext>
            </a:extLst>
          </p:cNvPr>
          <p:cNvSpPr txBox="1"/>
          <p:nvPr userDrawn="1"/>
        </p:nvSpPr>
        <p:spPr>
          <a:xfrm>
            <a:off x="601097" y="143251"/>
            <a:ext cx="4481891"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5.2 </a:t>
            </a:r>
            <a:r>
              <a:rPr lang="zh-CN" altLang="en-US" sz="2400" b="1" dirty="0">
                <a:solidFill>
                  <a:schemeClr val="bg1"/>
                </a:solidFill>
                <a:latin typeface="Times New Roman" panose="02020603050405020304" pitchFamily="18" charset="0"/>
                <a:cs typeface="Times New Roman" panose="02020603050405020304" pitchFamily="18" charset="0"/>
              </a:rPr>
              <a:t>一个简单非线性规划模型</a:t>
            </a:r>
          </a:p>
        </p:txBody>
      </p:sp>
    </p:spTree>
    <p:extLst>
      <p:ext uri="{BB962C8B-B14F-4D97-AF65-F5344CB8AC3E}">
        <p14:creationId xmlns:p14="http://schemas.microsoft.com/office/powerpoint/2010/main" val="18921224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wipe(left)">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2" presetClass="entr" presetSubtype="8"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3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1" name="文本占位符 5">
            <a:extLst>
              <a:ext uri="{FF2B5EF4-FFF2-40B4-BE49-F238E27FC236}">
                <a16:creationId xmlns:a16="http://schemas.microsoft.com/office/drawing/2014/main" id="{D740451A-2097-4E8A-AEB5-4572F200E3BB}"/>
              </a:ext>
            </a:extLst>
          </p:cNvPr>
          <p:cNvSpPr>
            <a:spLocks noGrp="1"/>
          </p:cNvSpPr>
          <p:nvPr>
            <p:ph type="body" sz="quarter" idx="11"/>
          </p:nvPr>
        </p:nvSpPr>
        <p:spPr>
          <a:xfrm>
            <a:off x="355950" y="89286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10" name="文本框 9">
            <a:extLst>
              <a:ext uri="{FF2B5EF4-FFF2-40B4-BE49-F238E27FC236}">
                <a16:creationId xmlns:a16="http://schemas.microsoft.com/office/drawing/2014/main" id="{0A1EE12A-03FC-4308-AD88-8F02EFB010AE}"/>
              </a:ext>
            </a:extLst>
          </p:cNvPr>
          <p:cNvSpPr txBox="1"/>
          <p:nvPr userDrawn="1"/>
        </p:nvSpPr>
        <p:spPr>
          <a:xfrm>
            <a:off x="601097" y="143251"/>
            <a:ext cx="4481891"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5.2 </a:t>
            </a:r>
            <a:r>
              <a:rPr lang="zh-CN" altLang="en-US" sz="2400" b="1" dirty="0">
                <a:solidFill>
                  <a:schemeClr val="bg1"/>
                </a:solidFill>
                <a:latin typeface="Times New Roman" panose="02020603050405020304" pitchFamily="18" charset="0"/>
                <a:cs typeface="Times New Roman" panose="02020603050405020304" pitchFamily="18" charset="0"/>
              </a:rPr>
              <a:t>一个简单非线性规划模型</a:t>
            </a:r>
          </a:p>
        </p:txBody>
      </p:sp>
    </p:spTree>
    <p:extLst>
      <p:ext uri="{BB962C8B-B14F-4D97-AF65-F5344CB8AC3E}">
        <p14:creationId xmlns:p14="http://schemas.microsoft.com/office/powerpoint/2010/main" val="16868476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left)">
                                      <p:cBhvr>
                                        <p:cTn id="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presetID="22" presetClass="entr" presetSubtype="8"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8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15">
            <a:extLst>
              <a:ext uri="{FF2B5EF4-FFF2-40B4-BE49-F238E27FC236}">
                <a16:creationId xmlns:a16="http://schemas.microsoft.com/office/drawing/2014/main" id="{21620495-73D5-4B1F-AA50-4AD3C8430DF9}"/>
              </a:ext>
            </a:extLst>
          </p:cNvPr>
          <p:cNvSpPr>
            <a:spLocks noGrp="1"/>
          </p:cNvSpPr>
          <p:nvPr>
            <p:ph type="body" sz="quarter" idx="10"/>
          </p:nvPr>
        </p:nvSpPr>
        <p:spPr>
          <a:xfrm>
            <a:off x="601663" y="1060450"/>
            <a:ext cx="11236325" cy="5446713"/>
          </a:xfrm>
          <a:prstGeom prst="rect">
            <a:avLst/>
          </a:prstGeom>
        </p:spPr>
        <p:txBody>
          <a:bodyPr/>
          <a:lstStyle>
            <a:lvl1pPr marL="0" indent="0">
              <a:lnSpc>
                <a:spcPct val="120000"/>
              </a:lnSpc>
              <a:spcBef>
                <a:spcPts val="0"/>
              </a:spcBef>
              <a:buNone/>
              <a:defRPr>
                <a:latin typeface="+mn-lt"/>
                <a:ea typeface="楷体" panose="02010609060101010101" pitchFamily="49" charset="-122"/>
              </a:defRPr>
            </a:lvl1pPr>
          </a:lstStyle>
          <a:p>
            <a:pPr lvl="0"/>
            <a:r>
              <a:rPr lang="zh-CN" altLang="en-US" dirty="0"/>
              <a:t>单击此处编辑母版文本样式</a:t>
            </a:r>
          </a:p>
        </p:txBody>
      </p:sp>
      <p:sp>
        <p:nvSpPr>
          <p:cNvPr id="11" name="文本框 10">
            <a:extLst>
              <a:ext uri="{FF2B5EF4-FFF2-40B4-BE49-F238E27FC236}">
                <a16:creationId xmlns:a16="http://schemas.microsoft.com/office/drawing/2014/main" id="{8717B889-4C75-4E0E-900C-CA903F9333EC}"/>
              </a:ext>
            </a:extLst>
          </p:cNvPr>
          <p:cNvSpPr txBox="1"/>
          <p:nvPr userDrawn="1"/>
        </p:nvSpPr>
        <p:spPr>
          <a:xfrm>
            <a:off x="601097" y="143251"/>
            <a:ext cx="4481891"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5.2 </a:t>
            </a:r>
            <a:r>
              <a:rPr lang="zh-CN" altLang="en-US" sz="2400" b="1" dirty="0">
                <a:solidFill>
                  <a:schemeClr val="bg1"/>
                </a:solidFill>
                <a:latin typeface="Times New Roman" panose="02020603050405020304" pitchFamily="18" charset="0"/>
                <a:cs typeface="Times New Roman" panose="02020603050405020304" pitchFamily="18" charset="0"/>
              </a:rPr>
              <a:t>一个简单非线性规划模型</a:t>
            </a:r>
          </a:p>
        </p:txBody>
      </p:sp>
    </p:spTree>
    <p:extLst>
      <p:ext uri="{BB962C8B-B14F-4D97-AF65-F5344CB8AC3E}">
        <p14:creationId xmlns:p14="http://schemas.microsoft.com/office/powerpoint/2010/main" val="27088478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12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框 9">
            <a:extLst>
              <a:ext uri="{FF2B5EF4-FFF2-40B4-BE49-F238E27FC236}">
                <a16:creationId xmlns:a16="http://schemas.microsoft.com/office/drawing/2014/main" id="{6F6E32DE-76A0-484B-9D57-778CA820ED15}"/>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5.3 </a:t>
            </a:r>
            <a:r>
              <a:rPr lang="zh-CN" altLang="en-US" sz="2400" b="1" dirty="0">
                <a:solidFill>
                  <a:schemeClr val="bg1"/>
                </a:solidFill>
                <a:latin typeface="Times New Roman" panose="02020603050405020304" pitchFamily="18" charset="0"/>
                <a:cs typeface="Times New Roman" panose="02020603050405020304" pitchFamily="18" charset="0"/>
              </a:rPr>
              <a:t>二次规划模型</a:t>
            </a:r>
          </a:p>
        </p:txBody>
      </p:sp>
    </p:spTree>
    <p:extLst>
      <p:ext uri="{BB962C8B-B14F-4D97-AF65-F5344CB8AC3E}">
        <p14:creationId xmlns:p14="http://schemas.microsoft.com/office/powerpoint/2010/main" val="164707154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3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4">
            <a:extLst>
              <a:ext uri="{FF2B5EF4-FFF2-40B4-BE49-F238E27FC236}">
                <a16:creationId xmlns:a16="http://schemas.microsoft.com/office/drawing/2014/main" id="{0FCF5B5E-E339-4564-904D-751521C24548}"/>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11" name="文本框 10">
            <a:extLst>
              <a:ext uri="{FF2B5EF4-FFF2-40B4-BE49-F238E27FC236}">
                <a16:creationId xmlns:a16="http://schemas.microsoft.com/office/drawing/2014/main" id="{03CD1DB0-8137-4D5B-9483-16353BF75DDD}"/>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5.3 </a:t>
            </a:r>
            <a:r>
              <a:rPr lang="zh-CN" altLang="en-US" sz="2400" b="1" dirty="0">
                <a:solidFill>
                  <a:schemeClr val="bg1"/>
                </a:solidFill>
                <a:latin typeface="Times New Roman" panose="02020603050405020304" pitchFamily="18" charset="0"/>
                <a:cs typeface="Times New Roman" panose="02020603050405020304" pitchFamily="18" charset="0"/>
              </a:rPr>
              <a:t>二次规划模型</a:t>
            </a:r>
          </a:p>
        </p:txBody>
      </p:sp>
    </p:spTree>
    <p:extLst>
      <p:ext uri="{BB962C8B-B14F-4D97-AF65-F5344CB8AC3E}">
        <p14:creationId xmlns:p14="http://schemas.microsoft.com/office/powerpoint/2010/main" val="8621403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wipe(left)">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2" presetClass="entr" presetSubtype="8"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118369" y="-19368"/>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5" name="文本占位符 4">
            <a:extLst>
              <a:ext uri="{FF2B5EF4-FFF2-40B4-BE49-F238E27FC236}">
                <a16:creationId xmlns:a16="http://schemas.microsoft.com/office/drawing/2014/main" id="{6D96AD91-08EE-4AD6-A8FA-6604FF3FAE85}"/>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6" name="文本占位符 5">
            <a:extLst>
              <a:ext uri="{FF2B5EF4-FFF2-40B4-BE49-F238E27FC236}">
                <a16:creationId xmlns:a16="http://schemas.microsoft.com/office/drawing/2014/main" id="{A437E47E-1BEE-44F7-894E-5DE05737C9A2}"/>
              </a:ext>
            </a:extLst>
          </p:cNvPr>
          <p:cNvSpPr>
            <a:spLocks noGrp="1"/>
          </p:cNvSpPr>
          <p:nvPr>
            <p:ph type="body" sz="quarter" idx="11"/>
          </p:nvPr>
        </p:nvSpPr>
        <p:spPr>
          <a:xfrm>
            <a:off x="262644" y="187163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8C592155-D36F-4E38-8B9D-D3D6489BCF4C}"/>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5.3 </a:t>
            </a:r>
            <a:r>
              <a:rPr lang="zh-CN" altLang="en-US" sz="2400" b="1" dirty="0">
                <a:solidFill>
                  <a:schemeClr val="bg1"/>
                </a:solidFill>
                <a:latin typeface="Times New Roman" panose="02020603050405020304" pitchFamily="18" charset="0"/>
                <a:cs typeface="Times New Roman" panose="02020603050405020304" pitchFamily="18" charset="0"/>
              </a:rPr>
              <a:t>二次规划模型</a:t>
            </a:r>
          </a:p>
        </p:txBody>
      </p:sp>
    </p:spTree>
    <p:extLst>
      <p:ext uri="{BB962C8B-B14F-4D97-AF65-F5344CB8AC3E}">
        <p14:creationId xmlns:p14="http://schemas.microsoft.com/office/powerpoint/2010/main" val="640837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wipe(left)">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2" presetClass="entr" presetSubtype="8"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15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1" name="文本占位符 5">
            <a:extLst>
              <a:ext uri="{FF2B5EF4-FFF2-40B4-BE49-F238E27FC236}">
                <a16:creationId xmlns:a16="http://schemas.microsoft.com/office/drawing/2014/main" id="{D740451A-2097-4E8A-AEB5-4572F200E3BB}"/>
              </a:ext>
            </a:extLst>
          </p:cNvPr>
          <p:cNvSpPr>
            <a:spLocks noGrp="1"/>
          </p:cNvSpPr>
          <p:nvPr>
            <p:ph type="body" sz="quarter" idx="11"/>
          </p:nvPr>
        </p:nvSpPr>
        <p:spPr>
          <a:xfrm>
            <a:off x="355950" y="89286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155C2DA2-68EF-4AB8-B010-14CE3A9FDD4D}"/>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5.3 </a:t>
            </a:r>
            <a:r>
              <a:rPr lang="zh-CN" altLang="en-US" sz="2400" b="1" dirty="0">
                <a:solidFill>
                  <a:schemeClr val="bg1"/>
                </a:solidFill>
                <a:latin typeface="Times New Roman" panose="02020603050405020304" pitchFamily="18" charset="0"/>
                <a:cs typeface="Times New Roman" panose="02020603050405020304" pitchFamily="18" charset="0"/>
              </a:rPr>
              <a:t>二次规划模型</a:t>
            </a:r>
          </a:p>
        </p:txBody>
      </p:sp>
    </p:spTree>
    <p:extLst>
      <p:ext uri="{BB962C8B-B14F-4D97-AF65-F5344CB8AC3E}">
        <p14:creationId xmlns:p14="http://schemas.microsoft.com/office/powerpoint/2010/main" val="3533236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left)">
                                      <p:cBhvr>
                                        <p:cTn id="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presetID="22" presetClass="entr" presetSubtype="8"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16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15">
            <a:extLst>
              <a:ext uri="{FF2B5EF4-FFF2-40B4-BE49-F238E27FC236}">
                <a16:creationId xmlns:a16="http://schemas.microsoft.com/office/drawing/2014/main" id="{21620495-73D5-4B1F-AA50-4AD3C8430DF9}"/>
              </a:ext>
            </a:extLst>
          </p:cNvPr>
          <p:cNvSpPr>
            <a:spLocks noGrp="1"/>
          </p:cNvSpPr>
          <p:nvPr>
            <p:ph type="body" sz="quarter" idx="10"/>
          </p:nvPr>
        </p:nvSpPr>
        <p:spPr>
          <a:xfrm>
            <a:off x="601663" y="1060450"/>
            <a:ext cx="11236325" cy="5446713"/>
          </a:xfrm>
          <a:prstGeom prst="rect">
            <a:avLst/>
          </a:prstGeom>
        </p:spPr>
        <p:txBody>
          <a:bodyPr/>
          <a:lstStyle>
            <a:lvl1pPr marL="0" indent="0">
              <a:lnSpc>
                <a:spcPct val="120000"/>
              </a:lnSpc>
              <a:spcBef>
                <a:spcPts val="0"/>
              </a:spcBef>
              <a:buNone/>
              <a:defRPr>
                <a:latin typeface="+mn-lt"/>
                <a:ea typeface="楷体" panose="02010609060101010101" pitchFamily="49" charset="-122"/>
              </a:defRPr>
            </a:lvl1pPr>
          </a:lstStyle>
          <a:p>
            <a:pPr lvl="0"/>
            <a:r>
              <a:rPr lang="zh-CN" altLang="en-US" dirty="0"/>
              <a:t>单击此处编辑母版文本样式</a:t>
            </a:r>
          </a:p>
        </p:txBody>
      </p:sp>
      <p:sp>
        <p:nvSpPr>
          <p:cNvPr id="9" name="文本框 8">
            <a:extLst>
              <a:ext uri="{FF2B5EF4-FFF2-40B4-BE49-F238E27FC236}">
                <a16:creationId xmlns:a16="http://schemas.microsoft.com/office/drawing/2014/main" id="{D38563FE-C8C9-4237-B70B-9BB74DB3E41E}"/>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5.3 </a:t>
            </a:r>
            <a:r>
              <a:rPr lang="zh-CN" altLang="en-US" sz="2400" b="1" dirty="0">
                <a:solidFill>
                  <a:schemeClr val="bg1"/>
                </a:solidFill>
                <a:latin typeface="Times New Roman" panose="02020603050405020304" pitchFamily="18" charset="0"/>
                <a:cs typeface="Times New Roman" panose="02020603050405020304" pitchFamily="18" charset="0"/>
              </a:rPr>
              <a:t>二次规划模型</a:t>
            </a:r>
          </a:p>
        </p:txBody>
      </p:sp>
    </p:spTree>
    <p:extLst>
      <p:ext uri="{BB962C8B-B14F-4D97-AF65-F5344CB8AC3E}">
        <p14:creationId xmlns:p14="http://schemas.microsoft.com/office/powerpoint/2010/main" val="41945625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pic>
        <p:nvPicPr>
          <p:cNvPr id="2" name="图片 1" descr="bj222"/>
          <p:cNvPicPr>
            <a:picLocks noChangeAspect="1"/>
          </p:cNvPicPr>
          <p:nvPr userDrawn="1"/>
        </p:nvPicPr>
        <p:blipFill>
          <a:blip r:embed="rId2"/>
          <a:stretch>
            <a:fillRect/>
          </a:stretch>
        </p:blipFill>
        <p:spPr>
          <a:xfrm flipH="1">
            <a:off x="1552" y="0"/>
            <a:ext cx="12192000" cy="6858000"/>
          </a:xfrm>
          <a:prstGeom prst="rect">
            <a:avLst/>
          </a:prstGeom>
        </p:spPr>
      </p:pic>
    </p:spTree>
    <p:extLst>
      <p:ext uri="{BB962C8B-B14F-4D97-AF65-F5344CB8AC3E}">
        <p14:creationId xmlns:p14="http://schemas.microsoft.com/office/powerpoint/2010/main" val="491672616"/>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obj" preserve="1">
  <p:cSld name="17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框 9">
            <a:extLst>
              <a:ext uri="{FF2B5EF4-FFF2-40B4-BE49-F238E27FC236}">
                <a16:creationId xmlns:a16="http://schemas.microsoft.com/office/drawing/2014/main" id="{6F6E32DE-76A0-484B-9D57-778CA820ED15}"/>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5.4 </a:t>
            </a:r>
            <a:r>
              <a:rPr lang="zh-CN" altLang="en-US" sz="2400" b="1" dirty="0">
                <a:solidFill>
                  <a:schemeClr val="bg1"/>
                </a:solidFill>
                <a:latin typeface="Times New Roman" panose="02020603050405020304" pitchFamily="18" charset="0"/>
                <a:cs typeface="Times New Roman" panose="02020603050405020304" pitchFamily="18" charset="0"/>
              </a:rPr>
              <a:t>非线性规划的求解及应用</a:t>
            </a:r>
          </a:p>
        </p:txBody>
      </p:sp>
    </p:spTree>
    <p:extLst>
      <p:ext uri="{BB962C8B-B14F-4D97-AF65-F5344CB8AC3E}">
        <p14:creationId xmlns:p14="http://schemas.microsoft.com/office/powerpoint/2010/main" val="109502968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18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4">
            <a:extLst>
              <a:ext uri="{FF2B5EF4-FFF2-40B4-BE49-F238E27FC236}">
                <a16:creationId xmlns:a16="http://schemas.microsoft.com/office/drawing/2014/main" id="{0FCF5B5E-E339-4564-904D-751521C24548}"/>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11" name="文本框 10">
            <a:extLst>
              <a:ext uri="{FF2B5EF4-FFF2-40B4-BE49-F238E27FC236}">
                <a16:creationId xmlns:a16="http://schemas.microsoft.com/office/drawing/2014/main" id="{EAAD6382-7681-4C39-8BC0-F298DD93CA19}"/>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5.4 </a:t>
            </a:r>
            <a:r>
              <a:rPr lang="zh-CN" altLang="en-US" sz="2400" b="1" dirty="0">
                <a:solidFill>
                  <a:schemeClr val="bg1"/>
                </a:solidFill>
                <a:latin typeface="Times New Roman" panose="02020603050405020304" pitchFamily="18" charset="0"/>
                <a:cs typeface="Times New Roman" panose="02020603050405020304" pitchFamily="18" charset="0"/>
              </a:rPr>
              <a:t>非线性规划的求解及应用</a:t>
            </a:r>
          </a:p>
        </p:txBody>
      </p:sp>
    </p:spTree>
    <p:extLst>
      <p:ext uri="{BB962C8B-B14F-4D97-AF65-F5344CB8AC3E}">
        <p14:creationId xmlns:p14="http://schemas.microsoft.com/office/powerpoint/2010/main" val="41690328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wipe(left)">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2" presetClass="entr" presetSubtype="8"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19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118369" y="-19368"/>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5" name="文本占位符 4">
            <a:extLst>
              <a:ext uri="{FF2B5EF4-FFF2-40B4-BE49-F238E27FC236}">
                <a16:creationId xmlns:a16="http://schemas.microsoft.com/office/drawing/2014/main" id="{6D96AD91-08EE-4AD6-A8FA-6604FF3FAE85}"/>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6" name="文本占位符 5">
            <a:extLst>
              <a:ext uri="{FF2B5EF4-FFF2-40B4-BE49-F238E27FC236}">
                <a16:creationId xmlns:a16="http://schemas.microsoft.com/office/drawing/2014/main" id="{A437E47E-1BEE-44F7-894E-5DE05737C9A2}"/>
              </a:ext>
            </a:extLst>
          </p:cNvPr>
          <p:cNvSpPr>
            <a:spLocks noGrp="1"/>
          </p:cNvSpPr>
          <p:nvPr>
            <p:ph type="body" sz="quarter" idx="11"/>
          </p:nvPr>
        </p:nvSpPr>
        <p:spPr>
          <a:xfrm>
            <a:off x="262644" y="187163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3AD85497-F284-4340-99B6-AB28D44E7651}"/>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5.4 </a:t>
            </a:r>
            <a:r>
              <a:rPr lang="zh-CN" altLang="en-US" sz="2400" b="1" dirty="0">
                <a:solidFill>
                  <a:schemeClr val="bg1"/>
                </a:solidFill>
                <a:latin typeface="Times New Roman" panose="02020603050405020304" pitchFamily="18" charset="0"/>
                <a:cs typeface="Times New Roman" panose="02020603050405020304" pitchFamily="18" charset="0"/>
              </a:rPr>
              <a:t>非线性规划的求解及应用</a:t>
            </a:r>
          </a:p>
        </p:txBody>
      </p:sp>
    </p:spTree>
    <p:extLst>
      <p:ext uri="{BB962C8B-B14F-4D97-AF65-F5344CB8AC3E}">
        <p14:creationId xmlns:p14="http://schemas.microsoft.com/office/powerpoint/2010/main" val="32617878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wipe(left)">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2" presetClass="entr" presetSubtype="8"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20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1" name="文本占位符 5">
            <a:extLst>
              <a:ext uri="{FF2B5EF4-FFF2-40B4-BE49-F238E27FC236}">
                <a16:creationId xmlns:a16="http://schemas.microsoft.com/office/drawing/2014/main" id="{D740451A-2097-4E8A-AEB5-4572F200E3BB}"/>
              </a:ext>
            </a:extLst>
          </p:cNvPr>
          <p:cNvSpPr>
            <a:spLocks noGrp="1"/>
          </p:cNvSpPr>
          <p:nvPr>
            <p:ph type="body" sz="quarter" idx="11"/>
          </p:nvPr>
        </p:nvSpPr>
        <p:spPr>
          <a:xfrm>
            <a:off x="355950" y="89286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2A90B316-98A1-4D18-81F3-377DE9DEE23C}"/>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5.4 </a:t>
            </a:r>
            <a:r>
              <a:rPr lang="zh-CN" altLang="en-US" sz="2400" b="1" dirty="0">
                <a:solidFill>
                  <a:schemeClr val="bg1"/>
                </a:solidFill>
                <a:latin typeface="Times New Roman" panose="02020603050405020304" pitchFamily="18" charset="0"/>
                <a:cs typeface="Times New Roman" panose="02020603050405020304" pitchFamily="18" charset="0"/>
              </a:rPr>
              <a:t>非线性规划的求解及应用</a:t>
            </a:r>
          </a:p>
        </p:txBody>
      </p:sp>
    </p:spTree>
    <p:extLst>
      <p:ext uri="{BB962C8B-B14F-4D97-AF65-F5344CB8AC3E}">
        <p14:creationId xmlns:p14="http://schemas.microsoft.com/office/powerpoint/2010/main" val="711140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left)">
                                      <p:cBhvr>
                                        <p:cTn id="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presetID="22" presetClass="entr" presetSubtype="8"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21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15">
            <a:extLst>
              <a:ext uri="{FF2B5EF4-FFF2-40B4-BE49-F238E27FC236}">
                <a16:creationId xmlns:a16="http://schemas.microsoft.com/office/drawing/2014/main" id="{21620495-73D5-4B1F-AA50-4AD3C8430DF9}"/>
              </a:ext>
            </a:extLst>
          </p:cNvPr>
          <p:cNvSpPr>
            <a:spLocks noGrp="1"/>
          </p:cNvSpPr>
          <p:nvPr>
            <p:ph type="body" sz="quarter" idx="10"/>
          </p:nvPr>
        </p:nvSpPr>
        <p:spPr>
          <a:xfrm>
            <a:off x="601663" y="1060450"/>
            <a:ext cx="11236325" cy="5446713"/>
          </a:xfrm>
          <a:prstGeom prst="rect">
            <a:avLst/>
          </a:prstGeom>
        </p:spPr>
        <p:txBody>
          <a:bodyPr/>
          <a:lstStyle>
            <a:lvl1pPr marL="0" indent="0">
              <a:lnSpc>
                <a:spcPct val="120000"/>
              </a:lnSpc>
              <a:spcBef>
                <a:spcPts val="0"/>
              </a:spcBef>
              <a:buNone/>
              <a:defRPr>
                <a:latin typeface="+mn-lt"/>
                <a:ea typeface="楷体" panose="02010609060101010101" pitchFamily="49" charset="-122"/>
              </a:defRPr>
            </a:lvl1pPr>
          </a:lstStyle>
          <a:p>
            <a:pPr lvl="0"/>
            <a:r>
              <a:rPr lang="zh-CN" altLang="en-US" dirty="0"/>
              <a:t>单击此处编辑母版文本样式</a:t>
            </a:r>
          </a:p>
        </p:txBody>
      </p:sp>
      <p:sp>
        <p:nvSpPr>
          <p:cNvPr id="9" name="文本框 8">
            <a:extLst>
              <a:ext uri="{FF2B5EF4-FFF2-40B4-BE49-F238E27FC236}">
                <a16:creationId xmlns:a16="http://schemas.microsoft.com/office/drawing/2014/main" id="{7A5BD4D0-AFF8-42FF-881E-6FC9DD257CAD}"/>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5.4 </a:t>
            </a:r>
            <a:r>
              <a:rPr lang="zh-CN" altLang="en-US" sz="2400" b="1" dirty="0">
                <a:solidFill>
                  <a:schemeClr val="bg1"/>
                </a:solidFill>
                <a:latin typeface="Times New Roman" panose="02020603050405020304" pitchFamily="18" charset="0"/>
                <a:cs typeface="Times New Roman" panose="02020603050405020304" pitchFamily="18" charset="0"/>
              </a:rPr>
              <a:t>非线性规划的求解及应用</a:t>
            </a:r>
          </a:p>
        </p:txBody>
      </p:sp>
    </p:spTree>
    <p:extLst>
      <p:ext uri="{BB962C8B-B14F-4D97-AF65-F5344CB8AC3E}">
        <p14:creationId xmlns:p14="http://schemas.microsoft.com/office/powerpoint/2010/main" val="39027961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type="obj" preserve="1">
  <p:cSld name="22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框 9">
            <a:extLst>
              <a:ext uri="{FF2B5EF4-FFF2-40B4-BE49-F238E27FC236}">
                <a16:creationId xmlns:a16="http://schemas.microsoft.com/office/drawing/2014/main" id="{6F6E32DE-76A0-484B-9D57-778CA820ED15}"/>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5.5 </a:t>
            </a:r>
            <a:r>
              <a:rPr lang="zh-CN" altLang="en-US" sz="2400" b="1" dirty="0">
                <a:solidFill>
                  <a:schemeClr val="bg1"/>
                </a:solidFill>
                <a:latin typeface="Times New Roman" panose="02020603050405020304" pitchFamily="18" charset="0"/>
                <a:cs typeface="Times New Roman" panose="02020603050405020304" pitchFamily="18" charset="0"/>
              </a:rPr>
              <a:t>多目标规划</a:t>
            </a:r>
          </a:p>
        </p:txBody>
      </p:sp>
    </p:spTree>
    <p:extLst>
      <p:ext uri="{BB962C8B-B14F-4D97-AF65-F5344CB8AC3E}">
        <p14:creationId xmlns:p14="http://schemas.microsoft.com/office/powerpoint/2010/main" val="10989681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3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4">
            <a:extLst>
              <a:ext uri="{FF2B5EF4-FFF2-40B4-BE49-F238E27FC236}">
                <a16:creationId xmlns:a16="http://schemas.microsoft.com/office/drawing/2014/main" id="{0FCF5B5E-E339-4564-904D-751521C24548}"/>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11" name="文本框 10">
            <a:extLst>
              <a:ext uri="{FF2B5EF4-FFF2-40B4-BE49-F238E27FC236}">
                <a16:creationId xmlns:a16="http://schemas.microsoft.com/office/drawing/2014/main" id="{355962AF-11C0-40D8-8215-9015A7B673E4}"/>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5.5 </a:t>
            </a:r>
            <a:r>
              <a:rPr lang="zh-CN" altLang="en-US" sz="2400" b="1" dirty="0">
                <a:solidFill>
                  <a:schemeClr val="bg1"/>
                </a:solidFill>
                <a:latin typeface="Times New Roman" panose="02020603050405020304" pitchFamily="18" charset="0"/>
                <a:cs typeface="Times New Roman" panose="02020603050405020304" pitchFamily="18" charset="0"/>
              </a:rPr>
              <a:t>多目标规划</a:t>
            </a:r>
          </a:p>
        </p:txBody>
      </p:sp>
    </p:spTree>
    <p:extLst>
      <p:ext uri="{BB962C8B-B14F-4D97-AF65-F5344CB8AC3E}">
        <p14:creationId xmlns:p14="http://schemas.microsoft.com/office/powerpoint/2010/main" val="1719340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wipe(left)">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2" presetClass="entr" presetSubtype="8"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4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118369" y="-19368"/>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5" name="文本占位符 4">
            <a:extLst>
              <a:ext uri="{FF2B5EF4-FFF2-40B4-BE49-F238E27FC236}">
                <a16:creationId xmlns:a16="http://schemas.microsoft.com/office/drawing/2014/main" id="{6D96AD91-08EE-4AD6-A8FA-6604FF3FAE85}"/>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6" name="文本占位符 5">
            <a:extLst>
              <a:ext uri="{FF2B5EF4-FFF2-40B4-BE49-F238E27FC236}">
                <a16:creationId xmlns:a16="http://schemas.microsoft.com/office/drawing/2014/main" id="{A437E47E-1BEE-44F7-894E-5DE05737C9A2}"/>
              </a:ext>
            </a:extLst>
          </p:cNvPr>
          <p:cNvSpPr>
            <a:spLocks noGrp="1"/>
          </p:cNvSpPr>
          <p:nvPr>
            <p:ph type="body" sz="quarter" idx="11"/>
          </p:nvPr>
        </p:nvSpPr>
        <p:spPr>
          <a:xfrm>
            <a:off x="262644" y="187163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96DB1FAA-D96D-4C74-B98A-C71C7397E9C1}"/>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5.5 </a:t>
            </a:r>
            <a:r>
              <a:rPr lang="zh-CN" altLang="en-US" sz="2400" b="1" dirty="0">
                <a:solidFill>
                  <a:schemeClr val="bg1"/>
                </a:solidFill>
                <a:latin typeface="Times New Roman" panose="02020603050405020304" pitchFamily="18" charset="0"/>
                <a:cs typeface="Times New Roman" panose="02020603050405020304" pitchFamily="18" charset="0"/>
              </a:rPr>
              <a:t>多目标规划</a:t>
            </a:r>
          </a:p>
        </p:txBody>
      </p:sp>
    </p:spTree>
    <p:extLst>
      <p:ext uri="{BB962C8B-B14F-4D97-AF65-F5344CB8AC3E}">
        <p14:creationId xmlns:p14="http://schemas.microsoft.com/office/powerpoint/2010/main" val="2736163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wipe(left)">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2" presetClass="entr" presetSubtype="8"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5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1" name="文本占位符 5">
            <a:extLst>
              <a:ext uri="{FF2B5EF4-FFF2-40B4-BE49-F238E27FC236}">
                <a16:creationId xmlns:a16="http://schemas.microsoft.com/office/drawing/2014/main" id="{D740451A-2097-4E8A-AEB5-4572F200E3BB}"/>
              </a:ext>
            </a:extLst>
          </p:cNvPr>
          <p:cNvSpPr>
            <a:spLocks noGrp="1"/>
          </p:cNvSpPr>
          <p:nvPr>
            <p:ph type="body" sz="quarter" idx="11"/>
          </p:nvPr>
        </p:nvSpPr>
        <p:spPr>
          <a:xfrm>
            <a:off x="355950" y="89286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96ACA93A-F1FC-4848-A5A8-A6E637274183}"/>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5.5 </a:t>
            </a:r>
            <a:r>
              <a:rPr lang="zh-CN" altLang="en-US" sz="2400" b="1" dirty="0">
                <a:solidFill>
                  <a:schemeClr val="bg1"/>
                </a:solidFill>
                <a:latin typeface="Times New Roman" panose="02020603050405020304" pitchFamily="18" charset="0"/>
                <a:cs typeface="Times New Roman" panose="02020603050405020304" pitchFamily="18" charset="0"/>
              </a:rPr>
              <a:t>多目标规划</a:t>
            </a:r>
          </a:p>
        </p:txBody>
      </p:sp>
    </p:spTree>
    <p:extLst>
      <p:ext uri="{BB962C8B-B14F-4D97-AF65-F5344CB8AC3E}">
        <p14:creationId xmlns:p14="http://schemas.microsoft.com/office/powerpoint/2010/main" val="422647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left)">
                                      <p:cBhvr>
                                        <p:cTn id="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presetID="22" presetClass="entr" presetSubtype="8"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26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15">
            <a:extLst>
              <a:ext uri="{FF2B5EF4-FFF2-40B4-BE49-F238E27FC236}">
                <a16:creationId xmlns:a16="http://schemas.microsoft.com/office/drawing/2014/main" id="{21620495-73D5-4B1F-AA50-4AD3C8430DF9}"/>
              </a:ext>
            </a:extLst>
          </p:cNvPr>
          <p:cNvSpPr>
            <a:spLocks noGrp="1"/>
          </p:cNvSpPr>
          <p:nvPr>
            <p:ph type="body" sz="quarter" idx="10"/>
          </p:nvPr>
        </p:nvSpPr>
        <p:spPr>
          <a:xfrm>
            <a:off x="601663" y="1060450"/>
            <a:ext cx="11236325" cy="5446713"/>
          </a:xfrm>
          <a:prstGeom prst="rect">
            <a:avLst/>
          </a:prstGeom>
        </p:spPr>
        <p:txBody>
          <a:bodyPr/>
          <a:lstStyle>
            <a:lvl1pPr marL="0" indent="0">
              <a:lnSpc>
                <a:spcPct val="120000"/>
              </a:lnSpc>
              <a:spcBef>
                <a:spcPts val="0"/>
              </a:spcBef>
              <a:buNone/>
              <a:defRPr>
                <a:latin typeface="+mn-lt"/>
                <a:ea typeface="楷体" panose="02010609060101010101" pitchFamily="49" charset="-122"/>
              </a:defRPr>
            </a:lvl1pPr>
          </a:lstStyle>
          <a:p>
            <a:pPr lvl="0"/>
            <a:r>
              <a:rPr lang="zh-CN" altLang="en-US" dirty="0"/>
              <a:t>单击此处编辑母版文本样式</a:t>
            </a:r>
          </a:p>
        </p:txBody>
      </p:sp>
      <p:sp>
        <p:nvSpPr>
          <p:cNvPr id="9" name="文本框 8">
            <a:extLst>
              <a:ext uri="{FF2B5EF4-FFF2-40B4-BE49-F238E27FC236}">
                <a16:creationId xmlns:a16="http://schemas.microsoft.com/office/drawing/2014/main" id="{7143D17D-FD71-478A-9ED2-DC280442897A}"/>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5.5 </a:t>
            </a:r>
            <a:r>
              <a:rPr lang="zh-CN" altLang="en-US" sz="2400" b="1" dirty="0">
                <a:solidFill>
                  <a:schemeClr val="bg1"/>
                </a:solidFill>
                <a:latin typeface="Times New Roman" panose="02020603050405020304" pitchFamily="18" charset="0"/>
                <a:cs typeface="Times New Roman" panose="02020603050405020304" pitchFamily="18" charset="0"/>
              </a:rPr>
              <a:t>多目标规划</a:t>
            </a:r>
          </a:p>
        </p:txBody>
      </p:sp>
    </p:spTree>
    <p:extLst>
      <p:ext uri="{BB962C8B-B14F-4D97-AF65-F5344CB8AC3E}">
        <p14:creationId xmlns:p14="http://schemas.microsoft.com/office/powerpoint/2010/main" val="13363327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title" preserve="1">
  <p:cSld name="2_标题幻灯片">
    <p:spTree>
      <p:nvGrpSpPr>
        <p:cNvPr id="1" name=""/>
        <p:cNvGrpSpPr/>
        <p:nvPr/>
      </p:nvGrpSpPr>
      <p:grpSpPr>
        <a:xfrm>
          <a:off x="0" y="0"/>
          <a:ext cx="0" cy="0"/>
          <a:chOff x="0" y="0"/>
          <a:chExt cx="0" cy="0"/>
        </a:xfrm>
      </p:grpSpPr>
      <p:pic>
        <p:nvPicPr>
          <p:cNvPr id="2" name="图片 1" descr="bj222"/>
          <p:cNvPicPr>
            <a:picLocks noChangeAspect="1"/>
          </p:cNvPicPr>
          <p:nvPr userDrawn="1"/>
        </p:nvPicPr>
        <p:blipFill>
          <a:blip r:embed="rId2"/>
          <a:stretch>
            <a:fillRect/>
          </a:stretch>
        </p:blipFill>
        <p:spPr>
          <a:xfrm>
            <a:off x="0" y="-1"/>
            <a:ext cx="12192000" cy="3557847"/>
          </a:xfrm>
          <a:prstGeom prst="rect">
            <a:avLst/>
          </a:prstGeom>
        </p:spPr>
      </p:pic>
    </p:spTree>
    <p:extLst>
      <p:ext uri="{BB962C8B-B14F-4D97-AF65-F5344CB8AC3E}">
        <p14:creationId xmlns:p14="http://schemas.microsoft.com/office/powerpoint/2010/main" val="3889858941"/>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 preserve="1">
  <p:cSld name="27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框 9">
            <a:extLst>
              <a:ext uri="{FF2B5EF4-FFF2-40B4-BE49-F238E27FC236}">
                <a16:creationId xmlns:a16="http://schemas.microsoft.com/office/drawing/2014/main" id="{6F6E32DE-76A0-484B-9D57-778CA820ED15}"/>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5.6 </a:t>
            </a:r>
            <a:r>
              <a:rPr lang="zh-CN" altLang="en-US" sz="2400" b="1" dirty="0">
                <a:solidFill>
                  <a:schemeClr val="bg1"/>
                </a:solidFill>
                <a:latin typeface="Times New Roman" panose="02020603050405020304" pitchFamily="18" charset="0"/>
                <a:cs typeface="Times New Roman" panose="02020603050405020304" pitchFamily="18" charset="0"/>
              </a:rPr>
              <a:t>飞行管理问题</a:t>
            </a:r>
          </a:p>
        </p:txBody>
      </p:sp>
    </p:spTree>
    <p:extLst>
      <p:ext uri="{BB962C8B-B14F-4D97-AF65-F5344CB8AC3E}">
        <p14:creationId xmlns:p14="http://schemas.microsoft.com/office/powerpoint/2010/main" val="405191083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28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4">
            <a:extLst>
              <a:ext uri="{FF2B5EF4-FFF2-40B4-BE49-F238E27FC236}">
                <a16:creationId xmlns:a16="http://schemas.microsoft.com/office/drawing/2014/main" id="{0FCF5B5E-E339-4564-904D-751521C24548}"/>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11" name="文本框 10">
            <a:extLst>
              <a:ext uri="{FF2B5EF4-FFF2-40B4-BE49-F238E27FC236}">
                <a16:creationId xmlns:a16="http://schemas.microsoft.com/office/drawing/2014/main" id="{1CB4E901-3270-4496-898B-4DA98F30F46C}"/>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5.6 </a:t>
            </a:r>
            <a:r>
              <a:rPr lang="zh-CN" altLang="en-US" sz="2400" b="1" dirty="0">
                <a:solidFill>
                  <a:schemeClr val="bg1"/>
                </a:solidFill>
                <a:latin typeface="Times New Roman" panose="02020603050405020304" pitchFamily="18" charset="0"/>
                <a:cs typeface="Times New Roman" panose="02020603050405020304" pitchFamily="18" charset="0"/>
              </a:rPr>
              <a:t>飞行管理问题</a:t>
            </a:r>
          </a:p>
        </p:txBody>
      </p:sp>
    </p:spTree>
    <p:extLst>
      <p:ext uri="{BB962C8B-B14F-4D97-AF65-F5344CB8AC3E}">
        <p14:creationId xmlns:p14="http://schemas.microsoft.com/office/powerpoint/2010/main" val="16716762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0">
                                            <p:txEl>
                                              <p:pRg st="0" end="0"/>
                                            </p:txEl>
                                          </p:spTgt>
                                        </p:tgtEl>
                                        <p:attrNameLst>
                                          <p:attrName>style.visibility</p:attrName>
                                        </p:attrNameLst>
                                      </p:cBhvr>
                                      <p:to>
                                        <p:strVal val="visible"/>
                                      </p:to>
                                    </p:set>
                                    <p:animEffect transition="in" filter="wipe(left)">
                                      <p:cBhvr>
                                        <p:cTn id="7" dur="500"/>
                                        <p:tgtEl>
                                          <p:spTgt spid="1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build="p">
        <p:tmplLst>
          <p:tmpl lvl="1">
            <p:tnLst>
              <p:par>
                <p:cTn presetID="22" presetClass="entr" presetSubtype="8" fill="hold" nodeType="afterEffect">
                  <p:stCondLst>
                    <p:cond delay="0"/>
                  </p:stCondLst>
                  <p:childTnLst>
                    <p:set>
                      <p:cBhvr>
                        <p:cTn dur="1" fill="hold">
                          <p:stCondLst>
                            <p:cond delay="0"/>
                          </p:stCondLst>
                        </p:cTn>
                        <p:tgtEl>
                          <p:spTgt spid="10"/>
                        </p:tgtEl>
                        <p:attrNameLst>
                          <p:attrName>style.visibility</p:attrName>
                        </p:attrNameLst>
                      </p:cBhvr>
                      <p:to>
                        <p:strVal val="visible"/>
                      </p:to>
                    </p:set>
                    <p:animEffect transition="in" filter="wipe(left)">
                      <p:cBhvr>
                        <p:cTn dur="500"/>
                        <p:tgtEl>
                          <p:spTgt spid="10"/>
                        </p:tgtEl>
                      </p:cBhvr>
                    </p:animEffect>
                  </p:childTnLst>
                </p:cTn>
              </p:par>
            </p:tnLst>
          </p:tmpl>
        </p:tmplLst>
      </p:bldP>
    </p:bld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118369" y="-19368"/>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5" name="文本占位符 4">
            <a:extLst>
              <a:ext uri="{FF2B5EF4-FFF2-40B4-BE49-F238E27FC236}">
                <a16:creationId xmlns:a16="http://schemas.microsoft.com/office/drawing/2014/main" id="{6D96AD91-08EE-4AD6-A8FA-6604FF3FAE85}"/>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6" name="文本占位符 5">
            <a:extLst>
              <a:ext uri="{FF2B5EF4-FFF2-40B4-BE49-F238E27FC236}">
                <a16:creationId xmlns:a16="http://schemas.microsoft.com/office/drawing/2014/main" id="{A437E47E-1BEE-44F7-894E-5DE05737C9A2}"/>
              </a:ext>
            </a:extLst>
          </p:cNvPr>
          <p:cNvSpPr>
            <a:spLocks noGrp="1"/>
          </p:cNvSpPr>
          <p:nvPr>
            <p:ph type="body" sz="quarter" idx="11"/>
          </p:nvPr>
        </p:nvSpPr>
        <p:spPr>
          <a:xfrm>
            <a:off x="262644" y="187163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AE3F3B86-66E9-42FF-99F7-8AB59B4EAE5B}"/>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5.6 </a:t>
            </a:r>
            <a:r>
              <a:rPr lang="zh-CN" altLang="en-US" sz="2400" b="1" dirty="0">
                <a:solidFill>
                  <a:schemeClr val="bg1"/>
                </a:solidFill>
                <a:latin typeface="Times New Roman" panose="02020603050405020304" pitchFamily="18" charset="0"/>
                <a:cs typeface="Times New Roman" panose="02020603050405020304" pitchFamily="18" charset="0"/>
              </a:rPr>
              <a:t>飞行管理问题</a:t>
            </a:r>
          </a:p>
        </p:txBody>
      </p:sp>
    </p:spTree>
    <p:extLst>
      <p:ext uri="{BB962C8B-B14F-4D97-AF65-F5344CB8AC3E}">
        <p14:creationId xmlns:p14="http://schemas.microsoft.com/office/powerpoint/2010/main" val="42081204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wipe(left)">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2" presetClass="entr" presetSubtype="8"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30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1" name="文本占位符 5">
            <a:extLst>
              <a:ext uri="{FF2B5EF4-FFF2-40B4-BE49-F238E27FC236}">
                <a16:creationId xmlns:a16="http://schemas.microsoft.com/office/drawing/2014/main" id="{D740451A-2097-4E8A-AEB5-4572F200E3BB}"/>
              </a:ext>
            </a:extLst>
          </p:cNvPr>
          <p:cNvSpPr>
            <a:spLocks noGrp="1"/>
          </p:cNvSpPr>
          <p:nvPr>
            <p:ph type="body" sz="quarter" idx="11"/>
          </p:nvPr>
        </p:nvSpPr>
        <p:spPr>
          <a:xfrm>
            <a:off x="355950" y="89286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FC729E25-32AA-46E0-BA1C-3C5833D6112B}"/>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5.6 </a:t>
            </a:r>
            <a:r>
              <a:rPr lang="zh-CN" altLang="en-US" sz="2400" b="1" dirty="0">
                <a:solidFill>
                  <a:schemeClr val="bg1"/>
                </a:solidFill>
                <a:latin typeface="Times New Roman" panose="02020603050405020304" pitchFamily="18" charset="0"/>
                <a:cs typeface="Times New Roman" panose="02020603050405020304" pitchFamily="18" charset="0"/>
              </a:rPr>
              <a:t>飞行管理问题</a:t>
            </a:r>
          </a:p>
        </p:txBody>
      </p:sp>
    </p:spTree>
    <p:extLst>
      <p:ext uri="{BB962C8B-B14F-4D97-AF65-F5344CB8AC3E}">
        <p14:creationId xmlns:p14="http://schemas.microsoft.com/office/powerpoint/2010/main" val="3278831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11">
                                            <p:txEl>
                                              <p:pRg st="0" end="0"/>
                                            </p:txEl>
                                          </p:spTgt>
                                        </p:tgtEl>
                                        <p:attrNameLst>
                                          <p:attrName>style.visibility</p:attrName>
                                        </p:attrNameLst>
                                      </p:cBhvr>
                                      <p:to>
                                        <p:strVal val="visible"/>
                                      </p:to>
                                    </p:set>
                                    <p:animEffect transition="in" filter="wipe(left)">
                                      <p:cBhvr>
                                        <p:cTn id="7" dur="500"/>
                                        <p:tgtEl>
                                          <p:spTgt spid="11">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uild="p">
        <p:tmplLst>
          <p:tmpl lvl="1">
            <p:tnLst>
              <p:par>
                <p:cTn presetID="22" presetClass="entr" presetSubtype="8" fill="hold" nodeType="afterEffect">
                  <p:stCondLst>
                    <p:cond delay="0"/>
                  </p:stCondLst>
                  <p:childTnLst>
                    <p:set>
                      <p:cBhvr>
                        <p:cTn dur="1" fill="hold">
                          <p:stCondLst>
                            <p:cond delay="0"/>
                          </p:stCondLst>
                        </p:cTn>
                        <p:tgtEl>
                          <p:spTgt spid="11"/>
                        </p:tgtEl>
                        <p:attrNameLst>
                          <p:attrName>style.visibility</p:attrName>
                        </p:attrNameLst>
                      </p:cBhvr>
                      <p:to>
                        <p:strVal val="visible"/>
                      </p:to>
                    </p:set>
                    <p:animEffect transition="in" filter="wipe(left)">
                      <p:cBhvr>
                        <p:cTn dur="500"/>
                        <p:tgtEl>
                          <p:spTgt spid="11"/>
                        </p:tgtEl>
                      </p:cBhvr>
                    </p:animEffect>
                  </p:childTnLst>
                </p:cTn>
              </p:par>
            </p:tnLst>
          </p:tmpl>
        </p:tmplLst>
      </p:bldP>
    </p:bld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1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占位符 15">
            <a:extLst>
              <a:ext uri="{FF2B5EF4-FFF2-40B4-BE49-F238E27FC236}">
                <a16:creationId xmlns:a16="http://schemas.microsoft.com/office/drawing/2014/main" id="{21620495-73D5-4B1F-AA50-4AD3C8430DF9}"/>
              </a:ext>
            </a:extLst>
          </p:cNvPr>
          <p:cNvSpPr>
            <a:spLocks noGrp="1"/>
          </p:cNvSpPr>
          <p:nvPr>
            <p:ph type="body" sz="quarter" idx="10"/>
          </p:nvPr>
        </p:nvSpPr>
        <p:spPr>
          <a:xfrm>
            <a:off x="601663" y="1060450"/>
            <a:ext cx="11236325" cy="5446713"/>
          </a:xfrm>
          <a:prstGeom prst="rect">
            <a:avLst/>
          </a:prstGeom>
        </p:spPr>
        <p:txBody>
          <a:bodyPr/>
          <a:lstStyle>
            <a:lvl1pPr marL="0" indent="0">
              <a:lnSpc>
                <a:spcPct val="120000"/>
              </a:lnSpc>
              <a:spcBef>
                <a:spcPts val="0"/>
              </a:spcBef>
              <a:buNone/>
              <a:defRPr>
                <a:latin typeface="+mn-lt"/>
                <a:ea typeface="楷体" panose="02010609060101010101" pitchFamily="49" charset="-122"/>
              </a:defRPr>
            </a:lvl1pPr>
          </a:lstStyle>
          <a:p>
            <a:pPr lvl="0"/>
            <a:r>
              <a:rPr lang="zh-CN" altLang="en-US" dirty="0"/>
              <a:t>单击此处编辑母版文本样式</a:t>
            </a:r>
          </a:p>
        </p:txBody>
      </p:sp>
      <p:sp>
        <p:nvSpPr>
          <p:cNvPr id="9" name="文本框 8">
            <a:extLst>
              <a:ext uri="{FF2B5EF4-FFF2-40B4-BE49-F238E27FC236}">
                <a16:creationId xmlns:a16="http://schemas.microsoft.com/office/drawing/2014/main" id="{FF82990E-72F8-40C3-92F1-91C2763E6872}"/>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5.6 </a:t>
            </a:r>
            <a:r>
              <a:rPr lang="zh-CN" altLang="en-US" sz="2400" b="1" dirty="0">
                <a:solidFill>
                  <a:schemeClr val="bg1"/>
                </a:solidFill>
                <a:latin typeface="Times New Roman" panose="02020603050405020304" pitchFamily="18" charset="0"/>
                <a:cs typeface="Times New Roman" panose="02020603050405020304" pitchFamily="18" charset="0"/>
              </a:rPr>
              <a:t>飞行管理问题</a:t>
            </a:r>
          </a:p>
        </p:txBody>
      </p:sp>
    </p:spTree>
    <p:extLst>
      <p:ext uri="{BB962C8B-B14F-4D97-AF65-F5344CB8AC3E}">
        <p14:creationId xmlns:p14="http://schemas.microsoft.com/office/powerpoint/2010/main" val="31554923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ipe(left)">
                                      <p:cBhvr>
                                        <p:cTn id="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userDrawn="1"/>
        </p:nvSpPr>
        <p:spPr>
          <a:xfrm>
            <a:off x="601098" y="143251"/>
            <a:ext cx="5494902" cy="461665"/>
          </a:xfrm>
          <a:prstGeom prst="rect">
            <a:avLst/>
          </a:prstGeom>
          <a:noFill/>
        </p:spPr>
        <p:txBody>
          <a:bodyPr wrap="square" rtlCol="0">
            <a:spAutoFit/>
          </a:bodyPr>
          <a:lstStyle/>
          <a:p>
            <a:pPr algn="l"/>
            <a:r>
              <a:rPr lang="zh-CN" altLang="en-US" sz="2400" b="1" dirty="0">
                <a:solidFill>
                  <a:schemeClr val="bg1"/>
                </a:solidFill>
                <a:latin typeface="Times New Roman" panose="02020603050405020304" pitchFamily="18" charset="0"/>
                <a:cs typeface="Times New Roman" panose="02020603050405020304" pitchFamily="18" charset="0"/>
              </a:rPr>
              <a:t>第</a:t>
            </a:r>
            <a:r>
              <a:rPr lang="en-US" altLang="zh-CN" sz="2400" b="1" dirty="0">
                <a:solidFill>
                  <a:schemeClr val="bg1"/>
                </a:solidFill>
                <a:latin typeface="Times New Roman" panose="02020603050405020304" pitchFamily="18" charset="0"/>
                <a:cs typeface="Times New Roman" panose="02020603050405020304" pitchFamily="18" charset="0"/>
              </a:rPr>
              <a:t>5</a:t>
            </a:r>
            <a:r>
              <a:rPr lang="zh-CN" altLang="en-US" sz="2400" b="1" dirty="0">
                <a:solidFill>
                  <a:schemeClr val="bg1"/>
                </a:solidFill>
                <a:latin typeface="Times New Roman" panose="02020603050405020304" pitchFamily="18" charset="0"/>
                <a:cs typeface="Times New Roman" panose="02020603050405020304" pitchFamily="18" charset="0"/>
              </a:rPr>
              <a:t>章  非线性规划和多目标规划模型</a:t>
            </a:r>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5" name="文本占位符 4">
            <a:extLst>
              <a:ext uri="{FF2B5EF4-FFF2-40B4-BE49-F238E27FC236}">
                <a16:creationId xmlns:a16="http://schemas.microsoft.com/office/drawing/2014/main" id="{52485980-B781-45A3-9DAF-6B3DCD71DB85}"/>
              </a:ext>
            </a:extLst>
          </p:cNvPr>
          <p:cNvSpPr>
            <a:spLocks noGrp="1"/>
          </p:cNvSpPr>
          <p:nvPr>
            <p:ph type="body" sz="quarter" idx="10"/>
          </p:nvPr>
        </p:nvSpPr>
        <p:spPr>
          <a:xfrm>
            <a:off x="717907" y="1129068"/>
            <a:ext cx="10992011" cy="5290393"/>
          </a:xfrm>
          <a:prstGeom prst="rect">
            <a:avLst/>
          </a:prstGeom>
        </p:spPr>
        <p:txBody>
          <a:bodyPr/>
          <a:lstStyle>
            <a:lvl1pPr marL="0" indent="0">
              <a:lnSpc>
                <a:spcPct val="120000"/>
              </a:lnSpc>
              <a:spcBef>
                <a:spcPts val="0"/>
              </a:spcBef>
              <a:buNone/>
              <a:defRPr>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Tree>
    <p:extLst>
      <p:ext uri="{BB962C8B-B14F-4D97-AF65-F5344CB8AC3E}">
        <p14:creationId xmlns:p14="http://schemas.microsoft.com/office/powerpoint/2010/main" val="4066873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7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4315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0" name="文本框 9">
            <a:extLst>
              <a:ext uri="{FF2B5EF4-FFF2-40B4-BE49-F238E27FC236}">
                <a16:creationId xmlns:a16="http://schemas.microsoft.com/office/drawing/2014/main" id="{1738D94C-350E-4DE4-958D-C489BE252BE2}"/>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5.1 </a:t>
            </a:r>
            <a:r>
              <a:rPr lang="zh-CN" altLang="en-US" sz="2400" b="1" dirty="0">
                <a:solidFill>
                  <a:schemeClr val="bg1"/>
                </a:solidFill>
                <a:latin typeface="Times New Roman" panose="02020603050405020304" pitchFamily="18" charset="0"/>
                <a:cs typeface="Times New Roman" panose="02020603050405020304" pitchFamily="18" charset="0"/>
              </a:rPr>
              <a:t>非线性规划概念和理论</a:t>
            </a:r>
          </a:p>
        </p:txBody>
      </p:sp>
    </p:spTree>
    <p:extLst>
      <p:ext uri="{BB962C8B-B14F-4D97-AF65-F5344CB8AC3E}">
        <p14:creationId xmlns:p14="http://schemas.microsoft.com/office/powerpoint/2010/main" val="170066562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43150" y="0"/>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5" name="文本占位符 4">
            <a:extLst>
              <a:ext uri="{FF2B5EF4-FFF2-40B4-BE49-F238E27FC236}">
                <a16:creationId xmlns:a16="http://schemas.microsoft.com/office/drawing/2014/main" id="{6D96AD91-08EE-4AD6-A8FA-6604FF3FAE85}"/>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9" name="文本框 8">
            <a:extLst>
              <a:ext uri="{FF2B5EF4-FFF2-40B4-BE49-F238E27FC236}">
                <a16:creationId xmlns:a16="http://schemas.microsoft.com/office/drawing/2014/main" id="{CC332E1F-1292-4679-9B2A-878ADEF15697}"/>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5.1 </a:t>
            </a:r>
            <a:r>
              <a:rPr lang="zh-CN" altLang="en-US" sz="2400" b="1" dirty="0">
                <a:solidFill>
                  <a:schemeClr val="bg1"/>
                </a:solidFill>
                <a:latin typeface="Times New Roman" panose="02020603050405020304" pitchFamily="18" charset="0"/>
                <a:cs typeface="Times New Roman" panose="02020603050405020304" pitchFamily="18" charset="0"/>
              </a:rPr>
              <a:t>非线性规划概念和理论</a:t>
            </a:r>
          </a:p>
        </p:txBody>
      </p:sp>
    </p:spTree>
    <p:extLst>
      <p:ext uri="{BB962C8B-B14F-4D97-AF65-F5344CB8AC3E}">
        <p14:creationId xmlns:p14="http://schemas.microsoft.com/office/powerpoint/2010/main" val="901746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118369" y="-19368"/>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5" name="文本占位符 4">
            <a:extLst>
              <a:ext uri="{FF2B5EF4-FFF2-40B4-BE49-F238E27FC236}">
                <a16:creationId xmlns:a16="http://schemas.microsoft.com/office/drawing/2014/main" id="{6D96AD91-08EE-4AD6-A8FA-6604FF3FAE85}"/>
              </a:ext>
            </a:extLst>
          </p:cNvPr>
          <p:cNvSpPr>
            <a:spLocks noGrp="1"/>
          </p:cNvSpPr>
          <p:nvPr>
            <p:ph type="body" sz="quarter" idx="10"/>
          </p:nvPr>
        </p:nvSpPr>
        <p:spPr>
          <a:xfrm>
            <a:off x="262644" y="997890"/>
            <a:ext cx="11266487" cy="625475"/>
          </a:xfrm>
          <a:prstGeom prst="rect">
            <a:avLst/>
          </a:prstGeom>
        </p:spPr>
        <p:txBody>
          <a:bodyPr/>
          <a:lstStyle>
            <a:lvl1pPr marL="0" indent="0">
              <a:buNone/>
              <a:defRPr lang="zh-CN" altLang="en-US" sz="3200" b="1" kern="1200" dirty="0" smtClean="0">
                <a:solidFill>
                  <a:srgbClr val="FF0000"/>
                </a:solidFill>
                <a:latin typeface="Times New Roman" panose="02020603050405020304" pitchFamily="18" charset="0"/>
                <a:ea typeface="华文中宋" panose="02010600040101010101" pitchFamily="2" charset="-122"/>
                <a:cs typeface="Times New Roman" panose="02020603050405020304" pitchFamily="18" charset="0"/>
              </a:defRPr>
            </a:lvl1pPr>
          </a:lstStyle>
          <a:p>
            <a:pPr lvl="0"/>
            <a:r>
              <a:rPr lang="zh-CN" altLang="en-US" dirty="0"/>
              <a:t>单击此处编辑母版文本样式</a:t>
            </a:r>
          </a:p>
        </p:txBody>
      </p:sp>
      <p:sp>
        <p:nvSpPr>
          <p:cNvPr id="6" name="文本占位符 5">
            <a:extLst>
              <a:ext uri="{FF2B5EF4-FFF2-40B4-BE49-F238E27FC236}">
                <a16:creationId xmlns:a16="http://schemas.microsoft.com/office/drawing/2014/main" id="{A437E47E-1BEE-44F7-894E-5DE05737C9A2}"/>
              </a:ext>
            </a:extLst>
          </p:cNvPr>
          <p:cNvSpPr>
            <a:spLocks noGrp="1"/>
          </p:cNvSpPr>
          <p:nvPr>
            <p:ph type="body" sz="quarter" idx="11"/>
          </p:nvPr>
        </p:nvSpPr>
        <p:spPr>
          <a:xfrm>
            <a:off x="262644" y="1871638"/>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0AAB9198-0203-4915-BEA7-B391F90ECC2D}"/>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5.1 </a:t>
            </a:r>
            <a:r>
              <a:rPr lang="zh-CN" altLang="en-US" sz="2400" b="1" dirty="0">
                <a:solidFill>
                  <a:schemeClr val="bg1"/>
                </a:solidFill>
                <a:latin typeface="Times New Roman" panose="02020603050405020304" pitchFamily="18" charset="0"/>
                <a:cs typeface="Times New Roman" panose="02020603050405020304" pitchFamily="18" charset="0"/>
              </a:rPr>
              <a:t>非线性规划概念和理论</a:t>
            </a:r>
          </a:p>
        </p:txBody>
      </p:sp>
    </p:spTree>
    <p:extLst>
      <p:ext uri="{BB962C8B-B14F-4D97-AF65-F5344CB8AC3E}">
        <p14:creationId xmlns:p14="http://schemas.microsoft.com/office/powerpoint/2010/main" val="22149305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animEffect transition="in" filter="wipe(left)">
                                      <p:cBhvr>
                                        <p:cTn id="7" dur="500"/>
                                        <p:tgtEl>
                                          <p:spTgt spid="5">
                                            <p:txEl>
                                              <p:pRg st="0" end="0"/>
                                            </p:txEl>
                                          </p:spTgt>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6">
                                            <p:txEl>
                                              <p:pRg st="0" end="0"/>
                                            </p:txEl>
                                          </p:spTgt>
                                        </p:tgtEl>
                                        <p:attrNameLst>
                                          <p:attrName>style.visibility</p:attrName>
                                        </p:attrNameLst>
                                      </p:cBhvr>
                                      <p:to>
                                        <p:strVal val="visible"/>
                                      </p:to>
                                    </p:set>
                                    <p:animEffect transition="in" filter="wipe(left)">
                                      <p:cBhvr>
                                        <p:cTn id="11"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build="p">
        <p:tmplLst>
          <p:tmpl lvl="1">
            <p:tnLst>
              <p:par>
                <p:cTn presetID="22" presetClass="entr" presetSubtype="8" fill="hold" nodeType="afterEffect">
                  <p:stCondLst>
                    <p:cond delay="0"/>
                  </p:stCondLst>
                  <p:childTnLst>
                    <p:set>
                      <p:cBhvr>
                        <p:cTn dur="1" fill="hold">
                          <p:stCondLst>
                            <p:cond delay="0"/>
                          </p:stCondLst>
                        </p:cTn>
                        <p:tgtEl>
                          <p:spTgt spid="5"/>
                        </p:tgtEl>
                        <p:attrNameLst>
                          <p:attrName>style.visibility</p:attrName>
                        </p:attrNameLst>
                      </p:cBhvr>
                      <p:to>
                        <p:strVal val="visible"/>
                      </p:to>
                    </p:set>
                    <p:animEffect transition="in" filter="wipe(left)">
                      <p:cBhvr>
                        <p:cTn dur="500"/>
                        <p:tgtEl>
                          <p:spTgt spid="5"/>
                        </p:tgtEl>
                      </p:cBhvr>
                    </p:animEffect>
                  </p:childTnLst>
                </p:cTn>
              </p:par>
            </p:tnLst>
          </p:tmpl>
        </p:tmplLst>
      </p:bldP>
      <p:bldP spid="6" grpId="0" build="p">
        <p:tmplLst>
          <p:tmpl lvl="1">
            <p:tnLst>
              <p:par>
                <p:cTn presetID="22" presetClass="entr" presetSubtype="8"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118369" y="-19368"/>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6" name="文本占位符 5">
            <a:extLst>
              <a:ext uri="{FF2B5EF4-FFF2-40B4-BE49-F238E27FC236}">
                <a16:creationId xmlns:a16="http://schemas.microsoft.com/office/drawing/2014/main" id="{A437E47E-1BEE-44F7-894E-5DE05737C9A2}"/>
              </a:ext>
            </a:extLst>
          </p:cNvPr>
          <p:cNvSpPr>
            <a:spLocks noGrp="1"/>
          </p:cNvSpPr>
          <p:nvPr>
            <p:ph type="body" sz="quarter" idx="11"/>
          </p:nvPr>
        </p:nvSpPr>
        <p:spPr>
          <a:xfrm>
            <a:off x="269181" y="912236"/>
            <a:ext cx="5945188" cy="625475"/>
          </a:xfrm>
          <a:prstGeom prst="rect">
            <a:avLst/>
          </a:prstGeom>
        </p:spPr>
        <p:txBody>
          <a:bodyPr/>
          <a:lstStyle>
            <a:lvl1pPr marL="0" indent="0">
              <a:buNone/>
              <a:defRPr lang="zh-CN" altLang="en-US" sz="2800" b="1" kern="1200" dirty="0" smtClean="0">
                <a:solidFill>
                  <a:srgbClr val="060B87"/>
                </a:solidFill>
                <a:latin typeface="Times New Roman" panose="02020603050405020304" pitchFamily="18" charset="0"/>
                <a:ea typeface="华文中宋" panose="02010600040101010101" pitchFamily="2" charset="-122"/>
                <a:cs typeface="Times New Roman" panose="02020603050405020304" pitchFamily="18" charset="0"/>
              </a:defRPr>
            </a:lvl1pPr>
            <a:lvl2pPr marL="457200" indent="0">
              <a:buNone/>
              <a:defRPr/>
            </a:lvl2pPr>
          </a:lstStyle>
          <a:p>
            <a:pPr lvl="0"/>
            <a:r>
              <a:rPr lang="zh-CN" altLang="en-US" dirty="0"/>
              <a:t>单击此处编辑母版文本样式</a:t>
            </a:r>
          </a:p>
        </p:txBody>
      </p:sp>
      <p:sp>
        <p:nvSpPr>
          <p:cNvPr id="9" name="文本框 8">
            <a:extLst>
              <a:ext uri="{FF2B5EF4-FFF2-40B4-BE49-F238E27FC236}">
                <a16:creationId xmlns:a16="http://schemas.microsoft.com/office/drawing/2014/main" id="{3A80A107-49E7-47EF-AB8D-E97BF844323E}"/>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5.1 </a:t>
            </a:r>
            <a:r>
              <a:rPr lang="zh-CN" altLang="en-US" sz="2400" b="1" dirty="0">
                <a:solidFill>
                  <a:schemeClr val="bg1"/>
                </a:solidFill>
                <a:latin typeface="Times New Roman" panose="02020603050405020304" pitchFamily="18" charset="0"/>
                <a:cs typeface="Times New Roman" panose="02020603050405020304" pitchFamily="18" charset="0"/>
              </a:rPr>
              <a:t>非线性规划概念和理论</a:t>
            </a:r>
          </a:p>
        </p:txBody>
      </p:sp>
    </p:spTree>
    <p:extLst>
      <p:ext uri="{BB962C8B-B14F-4D97-AF65-F5344CB8AC3E}">
        <p14:creationId xmlns:p14="http://schemas.microsoft.com/office/powerpoint/2010/main" val="5378423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wipe(left)">
                                      <p:cBhvr>
                                        <p:cTn id="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tmplLst>
          <p:tmpl lvl="1">
            <p:tnLst>
              <p:par>
                <p:cTn presetID="22" presetClass="entr" presetSubtype="8" fill="hold" nodeType="afterEffect">
                  <p:stCondLst>
                    <p:cond delay="0"/>
                  </p:stCondLst>
                  <p:childTnLst>
                    <p:set>
                      <p:cBhvr>
                        <p:cTn dur="1" fill="hold">
                          <p:stCondLst>
                            <p:cond delay="0"/>
                          </p:stCondLst>
                        </p:cTn>
                        <p:tgtEl>
                          <p:spTgt spid="6"/>
                        </p:tgtEl>
                        <p:attrNameLst>
                          <p:attrName>style.visibility</p:attrName>
                        </p:attrNameLst>
                      </p:cBhvr>
                      <p:to>
                        <p:strVal val="visible"/>
                      </p:to>
                    </p:set>
                    <p:animEffect transition="in" filter="wipe(left)">
                      <p:cBhvr>
                        <p:cTn dur="500"/>
                        <p:tgtEl>
                          <p:spTgt spid="6"/>
                        </p:tgtEl>
                      </p:cBhvr>
                    </p:animEffect>
                  </p:childTnLst>
                </p:cTn>
              </p:par>
            </p:tnLst>
          </p:tmpl>
        </p:tmplLst>
      </p:bldP>
    </p:bld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4_标题和内容">
    <p:spTree>
      <p:nvGrpSpPr>
        <p:cNvPr id="1" name=""/>
        <p:cNvGrpSpPr/>
        <p:nvPr/>
      </p:nvGrpSpPr>
      <p:grpSpPr>
        <a:xfrm>
          <a:off x="0" y="0"/>
          <a:ext cx="0" cy="0"/>
          <a:chOff x="0" y="0"/>
          <a:chExt cx="0" cy="0"/>
        </a:xfrm>
      </p:grpSpPr>
      <p:pic>
        <p:nvPicPr>
          <p:cNvPr id="8" name="图片 7" descr="bg11"/>
          <p:cNvPicPr>
            <a:picLocks noChangeAspect="1"/>
          </p:cNvPicPr>
          <p:nvPr userDrawn="1"/>
        </p:nvPicPr>
        <p:blipFill>
          <a:blip r:embed="rId2"/>
          <a:stretch>
            <a:fillRect/>
          </a:stretch>
        </p:blipFill>
        <p:spPr>
          <a:xfrm>
            <a:off x="43150" y="-19368"/>
            <a:ext cx="12192000" cy="6858000"/>
          </a:xfrm>
          <a:prstGeom prst="rect">
            <a:avLst/>
          </a:prstGeom>
        </p:spPr>
      </p:pic>
      <p:pic>
        <p:nvPicPr>
          <p:cNvPr id="7" name="图片 6" descr="标题栏bg"/>
          <p:cNvPicPr>
            <a:picLocks noChangeAspect="1"/>
          </p:cNvPicPr>
          <p:nvPr userDrawn="1"/>
        </p:nvPicPr>
        <p:blipFill>
          <a:blip r:embed="rId3"/>
          <a:stretch>
            <a:fillRect/>
          </a:stretch>
        </p:blipFill>
        <p:spPr>
          <a:xfrm>
            <a:off x="0" y="-19368"/>
            <a:ext cx="12191365" cy="768985"/>
          </a:xfrm>
          <a:prstGeom prst="rect">
            <a:avLst/>
          </a:prstGeom>
        </p:spPr>
      </p:pic>
      <p:sp>
        <p:nvSpPr>
          <p:cNvPr id="3" name="椭圆 2">
            <a:extLst>
              <a:ext uri="{FF2B5EF4-FFF2-40B4-BE49-F238E27FC236}">
                <a16:creationId xmlns:a16="http://schemas.microsoft.com/office/drawing/2014/main" id="{1D85AF02-7CF4-4FE5-A8DE-AB31EE85D58B}"/>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4" name="图片 3">
            <a:extLst>
              <a:ext uri="{FF2B5EF4-FFF2-40B4-BE49-F238E27FC236}">
                <a16:creationId xmlns:a16="http://schemas.microsoft.com/office/drawing/2014/main" id="{73602F68-ED0B-4077-848F-4ED83EFAAA72}"/>
              </a:ext>
            </a:extLst>
          </p:cNvPr>
          <p:cNvPicPr>
            <a:picLocks noChangeAspect="1"/>
          </p:cNvPicPr>
          <p:nvPr userDrawn="1"/>
        </p:nvPicPr>
        <p:blipFill>
          <a:blip r:embed="rId4"/>
          <a:stretch>
            <a:fillRect/>
          </a:stretch>
        </p:blipFill>
        <p:spPr>
          <a:xfrm>
            <a:off x="43150" y="71814"/>
            <a:ext cx="438988" cy="625637"/>
          </a:xfrm>
          <a:prstGeom prst="rect">
            <a:avLst/>
          </a:prstGeom>
        </p:spPr>
      </p:pic>
      <p:sp>
        <p:nvSpPr>
          <p:cNvPr id="16" name="文本占位符 15">
            <a:extLst>
              <a:ext uri="{FF2B5EF4-FFF2-40B4-BE49-F238E27FC236}">
                <a16:creationId xmlns:a16="http://schemas.microsoft.com/office/drawing/2014/main" id="{37996D8A-0A14-420B-8E3A-AFDBCA355D76}"/>
              </a:ext>
            </a:extLst>
          </p:cNvPr>
          <p:cNvSpPr>
            <a:spLocks noGrp="1"/>
          </p:cNvSpPr>
          <p:nvPr>
            <p:ph type="body" sz="quarter" idx="10"/>
          </p:nvPr>
        </p:nvSpPr>
        <p:spPr>
          <a:xfrm>
            <a:off x="601663" y="1060450"/>
            <a:ext cx="11236325" cy="5446713"/>
          </a:xfrm>
          <a:prstGeom prst="rect">
            <a:avLst/>
          </a:prstGeom>
        </p:spPr>
        <p:txBody>
          <a:bodyPr/>
          <a:lstStyle>
            <a:lvl1pPr marL="0" indent="0">
              <a:lnSpc>
                <a:spcPct val="120000"/>
              </a:lnSpc>
              <a:spcBef>
                <a:spcPts val="0"/>
              </a:spcBef>
              <a:buNone/>
              <a:defRPr>
                <a:latin typeface="+mn-lt"/>
                <a:ea typeface="楷体" panose="02010609060101010101" pitchFamily="49" charset="-122"/>
              </a:defRPr>
            </a:lvl1pPr>
          </a:lstStyle>
          <a:p>
            <a:pPr lvl="0"/>
            <a:r>
              <a:rPr lang="zh-CN" altLang="en-US" dirty="0"/>
              <a:t>单击此处编辑母版文本样式</a:t>
            </a:r>
          </a:p>
        </p:txBody>
      </p:sp>
      <p:sp>
        <p:nvSpPr>
          <p:cNvPr id="9" name="文本框 8">
            <a:extLst>
              <a:ext uri="{FF2B5EF4-FFF2-40B4-BE49-F238E27FC236}">
                <a16:creationId xmlns:a16="http://schemas.microsoft.com/office/drawing/2014/main" id="{29F27489-9CA8-4E1A-A943-FEFE1D5BAE58}"/>
              </a:ext>
            </a:extLst>
          </p:cNvPr>
          <p:cNvSpPr txBox="1"/>
          <p:nvPr userDrawn="1"/>
        </p:nvSpPr>
        <p:spPr>
          <a:xfrm>
            <a:off x="601098" y="143251"/>
            <a:ext cx="4336662" cy="461665"/>
          </a:xfrm>
          <a:prstGeom prst="rect">
            <a:avLst/>
          </a:prstGeom>
          <a:noFill/>
        </p:spPr>
        <p:txBody>
          <a:bodyPr wrap="square" rtlCol="0">
            <a:spAutoFit/>
          </a:bodyPr>
          <a:lstStyle/>
          <a:p>
            <a:pPr algn="l"/>
            <a:r>
              <a:rPr lang="en-US" altLang="zh-CN" sz="2400" b="1" dirty="0">
                <a:solidFill>
                  <a:schemeClr val="bg1"/>
                </a:solidFill>
                <a:latin typeface="Times New Roman" panose="02020603050405020304" pitchFamily="18" charset="0"/>
                <a:cs typeface="Times New Roman" panose="02020603050405020304" pitchFamily="18" charset="0"/>
              </a:rPr>
              <a:t>5.1 </a:t>
            </a:r>
            <a:r>
              <a:rPr lang="zh-CN" altLang="en-US" sz="2400" b="1" dirty="0">
                <a:solidFill>
                  <a:schemeClr val="bg1"/>
                </a:solidFill>
                <a:latin typeface="Times New Roman" panose="02020603050405020304" pitchFamily="18" charset="0"/>
                <a:cs typeface="Times New Roman" panose="02020603050405020304" pitchFamily="18" charset="0"/>
              </a:rPr>
              <a:t>非线性规划概念和理论</a:t>
            </a:r>
          </a:p>
        </p:txBody>
      </p:sp>
    </p:spTree>
    <p:extLst>
      <p:ext uri="{BB962C8B-B14F-4D97-AF65-F5344CB8AC3E}">
        <p14:creationId xmlns:p14="http://schemas.microsoft.com/office/powerpoint/2010/main" val="103037558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image" Target="../media/image2.png"/><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image" Target="../media/image1.jpeg"/><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theme" Target="../theme/theme1.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9" name="图片 8" descr="bg11">
            <a:extLst>
              <a:ext uri="{FF2B5EF4-FFF2-40B4-BE49-F238E27FC236}">
                <a16:creationId xmlns:a16="http://schemas.microsoft.com/office/drawing/2014/main" id="{5C2C3422-9BC7-4844-97B0-9F101D81E520}"/>
              </a:ext>
            </a:extLst>
          </p:cNvPr>
          <p:cNvPicPr>
            <a:picLocks noChangeAspect="1"/>
          </p:cNvPicPr>
          <p:nvPr userDrawn="1"/>
        </p:nvPicPr>
        <p:blipFill>
          <a:blip r:embed="rId36"/>
          <a:stretch>
            <a:fillRect/>
          </a:stretch>
        </p:blipFill>
        <p:spPr>
          <a:xfrm>
            <a:off x="0" y="0"/>
            <a:ext cx="12192000" cy="6858000"/>
          </a:xfrm>
          <a:prstGeom prst="rect">
            <a:avLst/>
          </a:prstGeom>
        </p:spPr>
      </p:pic>
      <p:pic>
        <p:nvPicPr>
          <p:cNvPr id="10" name="图片 9" descr="标题栏bg">
            <a:extLst>
              <a:ext uri="{FF2B5EF4-FFF2-40B4-BE49-F238E27FC236}">
                <a16:creationId xmlns:a16="http://schemas.microsoft.com/office/drawing/2014/main" id="{86D17F04-9E1E-4417-9DAC-037AF7B485BD}"/>
              </a:ext>
            </a:extLst>
          </p:cNvPr>
          <p:cNvPicPr>
            <a:picLocks noChangeAspect="1"/>
          </p:cNvPicPr>
          <p:nvPr userDrawn="1"/>
        </p:nvPicPr>
        <p:blipFill>
          <a:blip r:embed="rId37"/>
          <a:stretch>
            <a:fillRect/>
          </a:stretch>
        </p:blipFill>
        <p:spPr>
          <a:xfrm>
            <a:off x="0" y="-19368"/>
            <a:ext cx="12191365" cy="768985"/>
          </a:xfrm>
          <a:prstGeom prst="rect">
            <a:avLst/>
          </a:prstGeom>
        </p:spPr>
      </p:pic>
      <p:sp>
        <p:nvSpPr>
          <p:cNvPr id="11" name="椭圆 10">
            <a:extLst>
              <a:ext uri="{FF2B5EF4-FFF2-40B4-BE49-F238E27FC236}">
                <a16:creationId xmlns:a16="http://schemas.microsoft.com/office/drawing/2014/main" id="{916942A7-7E20-4E9E-96AC-EFFC7C714462}"/>
              </a:ext>
            </a:extLst>
          </p:cNvPr>
          <p:cNvSpPr/>
          <p:nvPr userDrawn="1"/>
        </p:nvSpPr>
        <p:spPr>
          <a:xfrm>
            <a:off x="118369" y="0"/>
            <a:ext cx="728721" cy="709353"/>
          </a:xfrm>
          <a:prstGeom prst="ellipse">
            <a:avLst/>
          </a:prstGeom>
          <a:solidFill>
            <a:srgbClr val="060B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3" name="图片 12">
            <a:extLst>
              <a:ext uri="{FF2B5EF4-FFF2-40B4-BE49-F238E27FC236}">
                <a16:creationId xmlns:a16="http://schemas.microsoft.com/office/drawing/2014/main" id="{F50D6422-12DF-40ED-ADA8-A2D34A129801}"/>
              </a:ext>
            </a:extLst>
          </p:cNvPr>
          <p:cNvPicPr>
            <a:picLocks noChangeAspect="1"/>
          </p:cNvPicPr>
          <p:nvPr userDrawn="1"/>
        </p:nvPicPr>
        <p:blipFill>
          <a:blip r:embed="rId38"/>
          <a:stretch>
            <a:fillRect/>
          </a:stretch>
        </p:blipFill>
        <p:spPr>
          <a:xfrm>
            <a:off x="43150" y="71814"/>
            <a:ext cx="438988" cy="625637"/>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1" r:id="rId2"/>
    <p:sldLayoutId id="2147483655" r:id="rId3"/>
    <p:sldLayoutId id="2147483661" r:id="rId4"/>
    <p:sldLayoutId id="2147483664" r:id="rId5"/>
    <p:sldLayoutId id="2147483662" r:id="rId6"/>
    <p:sldLayoutId id="2147483663" r:id="rId7"/>
    <p:sldLayoutId id="2147483668" r:id="rId8"/>
    <p:sldLayoutId id="2147483656" r:id="rId9"/>
    <p:sldLayoutId id="2147483652" r:id="rId10"/>
    <p:sldLayoutId id="2147483665" r:id="rId11"/>
    <p:sldLayoutId id="2147483669" r:id="rId12"/>
    <p:sldLayoutId id="2147483666" r:id="rId13"/>
    <p:sldLayoutId id="2147483667" r:id="rId14"/>
    <p:sldLayoutId id="2147483670" r:id="rId15"/>
    <p:sldLayoutId id="2147483671" r:id="rId16"/>
    <p:sldLayoutId id="2147483672" r:id="rId17"/>
    <p:sldLayoutId id="2147483673" r:id="rId18"/>
    <p:sldLayoutId id="2147483674" r:id="rId19"/>
    <p:sldLayoutId id="2147483675" r:id="rId20"/>
    <p:sldLayoutId id="2147483676" r:id="rId21"/>
    <p:sldLayoutId id="2147483677" r:id="rId22"/>
    <p:sldLayoutId id="2147483678" r:id="rId23"/>
    <p:sldLayoutId id="2147483679" r:id="rId24"/>
    <p:sldLayoutId id="2147483680" r:id="rId25"/>
    <p:sldLayoutId id="2147483681" r:id="rId26"/>
    <p:sldLayoutId id="2147483682" r:id="rId27"/>
    <p:sldLayoutId id="2147483683" r:id="rId28"/>
    <p:sldLayoutId id="2147483684" r:id="rId29"/>
    <p:sldLayoutId id="2147483685" r:id="rId30"/>
    <p:sldLayoutId id="2147483686" r:id="rId31"/>
    <p:sldLayoutId id="2147483687" r:id="rId32"/>
    <p:sldLayoutId id="2147483688" r:id="rId33"/>
    <p:sldLayoutId id="2147483689" r:id="rId3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package" Target="../embeddings/Microsoft_Word_Document4.docx"/><Relationship Id="rId2" Type="http://schemas.openxmlformats.org/officeDocument/2006/relationships/slideLayout" Target="../slideLayouts/slideLayout5.xml"/><Relationship Id="rId1" Type="http://schemas.openxmlformats.org/officeDocument/2006/relationships/vmlDrawing" Target="../drawings/vmlDrawing5.vml"/><Relationship Id="rId4" Type="http://schemas.openxmlformats.org/officeDocument/2006/relationships/image" Target="../media/image9.emf"/></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03.xml.rels><?xml version="1.0" encoding="UTF-8" standalone="yes"?>
<Relationships xmlns="http://schemas.openxmlformats.org/package/2006/relationships"><Relationship Id="rId3" Type="http://schemas.openxmlformats.org/officeDocument/2006/relationships/package" Target="../embeddings/Microsoft_Word_Document83.docx"/><Relationship Id="rId2" Type="http://schemas.openxmlformats.org/officeDocument/2006/relationships/slideLayout" Target="../slideLayouts/slideLayout26.xml"/><Relationship Id="rId1" Type="http://schemas.openxmlformats.org/officeDocument/2006/relationships/vmlDrawing" Target="../drawings/vmlDrawing80.vml"/><Relationship Id="rId4" Type="http://schemas.openxmlformats.org/officeDocument/2006/relationships/image" Target="../media/image88.emf"/></Relationships>
</file>

<file path=ppt/slides/_rels/slide104.xml.rels><?xml version="1.0" encoding="UTF-8" standalone="yes"?>
<Relationships xmlns="http://schemas.openxmlformats.org/package/2006/relationships"><Relationship Id="rId3" Type="http://schemas.openxmlformats.org/officeDocument/2006/relationships/package" Target="../embeddings/Microsoft_Word_Document84.docx"/><Relationship Id="rId2" Type="http://schemas.openxmlformats.org/officeDocument/2006/relationships/slideLayout" Target="../slideLayouts/slideLayout30.xml"/><Relationship Id="rId1" Type="http://schemas.openxmlformats.org/officeDocument/2006/relationships/vmlDrawing" Target="../drawings/vmlDrawing81.vml"/><Relationship Id="rId4" Type="http://schemas.openxmlformats.org/officeDocument/2006/relationships/image" Target="../media/image89.emf"/></Relationships>
</file>

<file path=ppt/slides/_rels/slide105.xml.rels><?xml version="1.0" encoding="UTF-8" standalone="yes"?>
<Relationships xmlns="http://schemas.openxmlformats.org/package/2006/relationships"><Relationship Id="rId3" Type="http://schemas.openxmlformats.org/officeDocument/2006/relationships/package" Target="../embeddings/Microsoft_Word_Document85.docx"/><Relationship Id="rId2" Type="http://schemas.openxmlformats.org/officeDocument/2006/relationships/slideLayout" Target="../slideLayouts/slideLayout30.xml"/><Relationship Id="rId1" Type="http://schemas.openxmlformats.org/officeDocument/2006/relationships/vmlDrawing" Target="../drawings/vmlDrawing82.vml"/><Relationship Id="rId4" Type="http://schemas.openxmlformats.org/officeDocument/2006/relationships/image" Target="../media/image90.emf"/></Relationships>
</file>

<file path=ppt/slides/_rels/slide106.xml.rels><?xml version="1.0" encoding="UTF-8" standalone="yes"?>
<Relationships xmlns="http://schemas.openxmlformats.org/package/2006/relationships"><Relationship Id="rId3" Type="http://schemas.openxmlformats.org/officeDocument/2006/relationships/package" Target="../embeddings/Microsoft_Word_Document86.docx"/><Relationship Id="rId2" Type="http://schemas.openxmlformats.org/officeDocument/2006/relationships/slideLayout" Target="../slideLayouts/slideLayout30.xml"/><Relationship Id="rId1" Type="http://schemas.openxmlformats.org/officeDocument/2006/relationships/vmlDrawing" Target="../drawings/vmlDrawing83.vml"/><Relationship Id="rId4" Type="http://schemas.openxmlformats.org/officeDocument/2006/relationships/image" Target="../media/image91.emf"/></Relationships>
</file>

<file path=ppt/slides/_rels/slide107.xml.rels><?xml version="1.0" encoding="UTF-8" standalone="yes"?>
<Relationships xmlns="http://schemas.openxmlformats.org/package/2006/relationships"><Relationship Id="rId3" Type="http://schemas.openxmlformats.org/officeDocument/2006/relationships/package" Target="../embeddings/Microsoft_Word_Document87.docx"/><Relationship Id="rId2" Type="http://schemas.openxmlformats.org/officeDocument/2006/relationships/slideLayout" Target="../slideLayouts/slideLayout30.xml"/><Relationship Id="rId1" Type="http://schemas.openxmlformats.org/officeDocument/2006/relationships/vmlDrawing" Target="../drawings/vmlDrawing84.vml"/><Relationship Id="rId4" Type="http://schemas.openxmlformats.org/officeDocument/2006/relationships/image" Target="../media/image92.emf"/></Relationships>
</file>

<file path=ppt/slides/_rels/slide108.xml.rels><?xml version="1.0" encoding="UTF-8" standalone="yes"?>
<Relationships xmlns="http://schemas.openxmlformats.org/package/2006/relationships"><Relationship Id="rId3" Type="http://schemas.openxmlformats.org/officeDocument/2006/relationships/package" Target="../embeddings/Microsoft_Word_Document88.docx"/><Relationship Id="rId2" Type="http://schemas.openxmlformats.org/officeDocument/2006/relationships/slideLayout" Target="../slideLayouts/slideLayout30.xml"/><Relationship Id="rId1" Type="http://schemas.openxmlformats.org/officeDocument/2006/relationships/vmlDrawing" Target="../drawings/vmlDrawing85.vml"/><Relationship Id="rId4" Type="http://schemas.openxmlformats.org/officeDocument/2006/relationships/image" Target="../media/image93.emf"/></Relationships>
</file>

<file path=ppt/slides/_rels/slide109.xml.rels><?xml version="1.0" encoding="UTF-8" standalone="yes"?>
<Relationships xmlns="http://schemas.openxmlformats.org/package/2006/relationships"><Relationship Id="rId3" Type="http://schemas.openxmlformats.org/officeDocument/2006/relationships/package" Target="../embeddings/Microsoft_Word_Document89.docx"/><Relationship Id="rId2" Type="http://schemas.openxmlformats.org/officeDocument/2006/relationships/slideLayout" Target="../slideLayouts/slideLayout30.xml"/><Relationship Id="rId1" Type="http://schemas.openxmlformats.org/officeDocument/2006/relationships/vmlDrawing" Target="../drawings/vmlDrawing86.vml"/><Relationship Id="rId4" Type="http://schemas.openxmlformats.org/officeDocument/2006/relationships/image" Target="../media/image94.emf"/></Relationships>
</file>

<file path=ppt/slides/_rels/slide11.xml.rels><?xml version="1.0" encoding="UTF-8" standalone="yes"?>
<Relationships xmlns="http://schemas.openxmlformats.org/package/2006/relationships"><Relationship Id="rId3" Type="http://schemas.openxmlformats.org/officeDocument/2006/relationships/package" Target="../embeddings/Microsoft_Word_Document5.docx"/><Relationship Id="rId2" Type="http://schemas.openxmlformats.org/officeDocument/2006/relationships/slideLayout" Target="../slideLayouts/slideLayout5.xml"/><Relationship Id="rId1" Type="http://schemas.openxmlformats.org/officeDocument/2006/relationships/vmlDrawing" Target="../drawings/vmlDrawing6.vml"/><Relationship Id="rId4" Type="http://schemas.openxmlformats.org/officeDocument/2006/relationships/image" Target="../media/image10.emf"/></Relationships>
</file>

<file path=ppt/slides/_rels/slide110.xml.rels><?xml version="1.0" encoding="UTF-8" standalone="yes"?>
<Relationships xmlns="http://schemas.openxmlformats.org/package/2006/relationships"><Relationship Id="rId3" Type="http://schemas.openxmlformats.org/officeDocument/2006/relationships/package" Target="../embeddings/Microsoft_Word_Document90.docx"/><Relationship Id="rId2" Type="http://schemas.openxmlformats.org/officeDocument/2006/relationships/slideLayout" Target="../slideLayouts/slideLayout26.xml"/><Relationship Id="rId1" Type="http://schemas.openxmlformats.org/officeDocument/2006/relationships/vmlDrawing" Target="../drawings/vmlDrawing87.vml"/><Relationship Id="rId4" Type="http://schemas.openxmlformats.org/officeDocument/2006/relationships/image" Target="../media/image95.emf"/></Relationships>
</file>

<file path=ppt/slides/_rels/slide111.xml.rels><?xml version="1.0" encoding="UTF-8" standalone="yes"?>
<Relationships xmlns="http://schemas.openxmlformats.org/package/2006/relationships"><Relationship Id="rId3" Type="http://schemas.openxmlformats.org/officeDocument/2006/relationships/package" Target="../embeddings/Microsoft_Word_Document91.docx"/><Relationship Id="rId2" Type="http://schemas.openxmlformats.org/officeDocument/2006/relationships/slideLayout" Target="../slideLayouts/slideLayout25.xml"/><Relationship Id="rId1" Type="http://schemas.openxmlformats.org/officeDocument/2006/relationships/vmlDrawing" Target="../drawings/vmlDrawing88.vml"/><Relationship Id="rId4" Type="http://schemas.openxmlformats.org/officeDocument/2006/relationships/image" Target="../media/image96.emf"/></Relationships>
</file>

<file path=ppt/slides/_rels/slide112.xml.rels><?xml version="1.0" encoding="UTF-8" standalone="yes"?>
<Relationships xmlns="http://schemas.openxmlformats.org/package/2006/relationships"><Relationship Id="rId3" Type="http://schemas.openxmlformats.org/officeDocument/2006/relationships/package" Target="../embeddings/Microsoft_Word_Document92.docx"/><Relationship Id="rId2" Type="http://schemas.openxmlformats.org/officeDocument/2006/relationships/slideLayout" Target="../slideLayouts/slideLayout25.xml"/><Relationship Id="rId1" Type="http://schemas.openxmlformats.org/officeDocument/2006/relationships/vmlDrawing" Target="../drawings/vmlDrawing89.vml"/><Relationship Id="rId4" Type="http://schemas.openxmlformats.org/officeDocument/2006/relationships/image" Target="../media/image97.emf"/></Relationships>
</file>

<file path=ppt/slides/_rels/slide113.xml.rels><?xml version="1.0" encoding="UTF-8" standalone="yes"?>
<Relationships xmlns="http://schemas.openxmlformats.org/package/2006/relationships"><Relationship Id="rId3" Type="http://schemas.openxmlformats.org/officeDocument/2006/relationships/package" Target="../embeddings/Microsoft_Word_Document93.docx"/><Relationship Id="rId2" Type="http://schemas.openxmlformats.org/officeDocument/2006/relationships/slideLayout" Target="../slideLayouts/slideLayout25.xml"/><Relationship Id="rId1" Type="http://schemas.openxmlformats.org/officeDocument/2006/relationships/vmlDrawing" Target="../drawings/vmlDrawing90.vml"/><Relationship Id="rId4" Type="http://schemas.openxmlformats.org/officeDocument/2006/relationships/image" Target="../media/image98.emf"/></Relationships>
</file>

<file path=ppt/slides/_rels/slide114.xml.rels><?xml version="1.0" encoding="UTF-8" standalone="yes"?>
<Relationships xmlns="http://schemas.openxmlformats.org/package/2006/relationships"><Relationship Id="rId3" Type="http://schemas.openxmlformats.org/officeDocument/2006/relationships/package" Target="../embeddings/Microsoft_Word_Document94.docx"/><Relationship Id="rId2" Type="http://schemas.openxmlformats.org/officeDocument/2006/relationships/slideLayout" Target="../slideLayouts/slideLayout28.xml"/><Relationship Id="rId1" Type="http://schemas.openxmlformats.org/officeDocument/2006/relationships/vmlDrawing" Target="../drawings/vmlDrawing91.vml"/><Relationship Id="rId4" Type="http://schemas.openxmlformats.org/officeDocument/2006/relationships/image" Target="../media/image99.emf"/></Relationships>
</file>

<file path=ppt/slides/_rels/slide115.xml.rels><?xml version="1.0" encoding="UTF-8" standalone="yes"?>
<Relationships xmlns="http://schemas.openxmlformats.org/package/2006/relationships"><Relationship Id="rId3" Type="http://schemas.openxmlformats.org/officeDocument/2006/relationships/package" Target="../embeddings/Microsoft_Word_Document95.docx"/><Relationship Id="rId2" Type="http://schemas.openxmlformats.org/officeDocument/2006/relationships/slideLayout" Target="../slideLayouts/slideLayout25.xml"/><Relationship Id="rId1" Type="http://schemas.openxmlformats.org/officeDocument/2006/relationships/vmlDrawing" Target="../drawings/vmlDrawing92.vml"/><Relationship Id="rId4" Type="http://schemas.openxmlformats.org/officeDocument/2006/relationships/image" Target="../media/image100.emf"/></Relationships>
</file>

<file path=ppt/slides/_rels/slide116.xml.rels><?xml version="1.0" encoding="UTF-8" standalone="yes"?>
<Relationships xmlns="http://schemas.openxmlformats.org/package/2006/relationships"><Relationship Id="rId3" Type="http://schemas.openxmlformats.org/officeDocument/2006/relationships/package" Target="../embeddings/Microsoft_Word_Document96.docx"/><Relationship Id="rId2" Type="http://schemas.openxmlformats.org/officeDocument/2006/relationships/slideLayout" Target="../slideLayouts/slideLayout25.xml"/><Relationship Id="rId1" Type="http://schemas.openxmlformats.org/officeDocument/2006/relationships/vmlDrawing" Target="../drawings/vmlDrawing93.vml"/><Relationship Id="rId4" Type="http://schemas.openxmlformats.org/officeDocument/2006/relationships/image" Target="../media/image101.emf"/></Relationships>
</file>

<file path=ppt/slides/_rels/slide117.xml.rels><?xml version="1.0" encoding="UTF-8" standalone="yes"?>
<Relationships xmlns="http://schemas.openxmlformats.org/package/2006/relationships"><Relationship Id="rId3" Type="http://schemas.openxmlformats.org/officeDocument/2006/relationships/package" Target="../embeddings/Microsoft_Word_Document97.docx"/><Relationship Id="rId2" Type="http://schemas.openxmlformats.org/officeDocument/2006/relationships/slideLayout" Target="../slideLayouts/slideLayout28.xml"/><Relationship Id="rId1" Type="http://schemas.openxmlformats.org/officeDocument/2006/relationships/vmlDrawing" Target="../drawings/vmlDrawing94.vml"/><Relationship Id="rId4" Type="http://schemas.openxmlformats.org/officeDocument/2006/relationships/image" Target="../media/image102.emf"/></Relationships>
</file>

<file path=ppt/slides/_rels/slide118.xml.rels><?xml version="1.0" encoding="UTF-8" standalone="yes"?>
<Relationships xmlns="http://schemas.openxmlformats.org/package/2006/relationships"><Relationship Id="rId3" Type="http://schemas.openxmlformats.org/officeDocument/2006/relationships/package" Target="../embeddings/Microsoft_Word_Document98.docx"/><Relationship Id="rId2" Type="http://schemas.openxmlformats.org/officeDocument/2006/relationships/slideLayout" Target="../slideLayouts/slideLayout25.xml"/><Relationship Id="rId1" Type="http://schemas.openxmlformats.org/officeDocument/2006/relationships/vmlDrawing" Target="../drawings/vmlDrawing95.vml"/><Relationship Id="rId4" Type="http://schemas.openxmlformats.org/officeDocument/2006/relationships/image" Target="../media/image103.emf"/></Relationships>
</file>

<file path=ppt/slides/_rels/slide119.xml.rels><?xml version="1.0" encoding="UTF-8" standalone="yes"?>
<Relationships xmlns="http://schemas.openxmlformats.org/package/2006/relationships"><Relationship Id="rId3" Type="http://schemas.openxmlformats.org/officeDocument/2006/relationships/package" Target="../embeddings/Microsoft_Word_Document99.docx"/><Relationship Id="rId2" Type="http://schemas.openxmlformats.org/officeDocument/2006/relationships/slideLayout" Target="../slideLayouts/slideLayout28.xml"/><Relationship Id="rId1" Type="http://schemas.openxmlformats.org/officeDocument/2006/relationships/vmlDrawing" Target="../drawings/vmlDrawing96.vml"/><Relationship Id="rId4" Type="http://schemas.openxmlformats.org/officeDocument/2006/relationships/image" Target="../media/image104.emf"/></Relationships>
</file>

<file path=ppt/slides/_rels/slide12.xml.rels><?xml version="1.0" encoding="UTF-8" standalone="yes"?>
<Relationships xmlns="http://schemas.openxmlformats.org/package/2006/relationships"><Relationship Id="rId3" Type="http://schemas.openxmlformats.org/officeDocument/2006/relationships/package" Target="../embeddings/Microsoft_Word_Document6.docx"/><Relationship Id="rId2" Type="http://schemas.openxmlformats.org/officeDocument/2006/relationships/slideLayout" Target="../slideLayouts/slideLayout6.xml"/><Relationship Id="rId1" Type="http://schemas.openxmlformats.org/officeDocument/2006/relationships/vmlDrawing" Target="../drawings/vmlDrawing7.vml"/><Relationship Id="rId4" Type="http://schemas.openxmlformats.org/officeDocument/2006/relationships/image" Target="../media/image11.emf"/></Relationships>
</file>

<file path=ppt/slides/_rels/slide120.xml.rels><?xml version="1.0" encoding="UTF-8" standalone="yes"?>
<Relationships xmlns="http://schemas.openxmlformats.org/package/2006/relationships"><Relationship Id="rId3" Type="http://schemas.openxmlformats.org/officeDocument/2006/relationships/package" Target="../embeddings/Microsoft_Word_Document100.docx"/><Relationship Id="rId2" Type="http://schemas.openxmlformats.org/officeDocument/2006/relationships/slideLayout" Target="../slideLayouts/slideLayout25.xml"/><Relationship Id="rId1" Type="http://schemas.openxmlformats.org/officeDocument/2006/relationships/vmlDrawing" Target="../drawings/vmlDrawing97.vml"/><Relationship Id="rId4" Type="http://schemas.openxmlformats.org/officeDocument/2006/relationships/image" Target="../media/image105.emf"/></Relationships>
</file>

<file path=ppt/slides/_rels/slide121.xml.rels><?xml version="1.0" encoding="UTF-8" standalone="yes"?>
<Relationships xmlns="http://schemas.openxmlformats.org/package/2006/relationships"><Relationship Id="rId3" Type="http://schemas.openxmlformats.org/officeDocument/2006/relationships/package" Target="../embeddings/Microsoft_Word_Document101.docx"/><Relationship Id="rId2" Type="http://schemas.openxmlformats.org/officeDocument/2006/relationships/slideLayout" Target="../slideLayouts/slideLayout25.xml"/><Relationship Id="rId1" Type="http://schemas.openxmlformats.org/officeDocument/2006/relationships/vmlDrawing" Target="../drawings/vmlDrawing98.vml"/><Relationship Id="rId4" Type="http://schemas.openxmlformats.org/officeDocument/2006/relationships/image" Target="../media/image106.emf"/></Relationships>
</file>

<file path=ppt/slides/_rels/slide122.xml.rels><?xml version="1.0" encoding="UTF-8" standalone="yes"?>
<Relationships xmlns="http://schemas.openxmlformats.org/package/2006/relationships"><Relationship Id="rId3" Type="http://schemas.openxmlformats.org/officeDocument/2006/relationships/package" Target="../embeddings/Microsoft_Word_Document102.docx"/><Relationship Id="rId2" Type="http://schemas.openxmlformats.org/officeDocument/2006/relationships/slideLayout" Target="../slideLayouts/slideLayout25.xml"/><Relationship Id="rId1" Type="http://schemas.openxmlformats.org/officeDocument/2006/relationships/vmlDrawing" Target="../drawings/vmlDrawing99.vml"/><Relationship Id="rId4" Type="http://schemas.openxmlformats.org/officeDocument/2006/relationships/image" Target="../media/image107.emf"/></Relationships>
</file>

<file path=ppt/slides/_rels/slide123.xml.rels><?xml version="1.0" encoding="UTF-8" standalone="yes"?>
<Relationships xmlns="http://schemas.openxmlformats.org/package/2006/relationships"><Relationship Id="rId3" Type="http://schemas.openxmlformats.org/officeDocument/2006/relationships/package" Target="../embeddings/Microsoft_Word_Document103.docx"/><Relationship Id="rId2" Type="http://schemas.openxmlformats.org/officeDocument/2006/relationships/slideLayout" Target="../slideLayouts/slideLayout25.xml"/><Relationship Id="rId1" Type="http://schemas.openxmlformats.org/officeDocument/2006/relationships/vmlDrawing" Target="../drawings/vmlDrawing100.vml"/><Relationship Id="rId4" Type="http://schemas.openxmlformats.org/officeDocument/2006/relationships/image" Target="../media/image108.emf"/></Relationships>
</file>

<file path=ppt/slides/_rels/slide124.xml.rels><?xml version="1.0" encoding="UTF-8" standalone="yes"?>
<Relationships xmlns="http://schemas.openxmlformats.org/package/2006/relationships"><Relationship Id="rId3" Type="http://schemas.openxmlformats.org/officeDocument/2006/relationships/package" Target="../embeddings/Microsoft_Word_Document104.docx"/><Relationship Id="rId2" Type="http://schemas.openxmlformats.org/officeDocument/2006/relationships/slideLayout" Target="../slideLayouts/slideLayout25.xml"/><Relationship Id="rId1" Type="http://schemas.openxmlformats.org/officeDocument/2006/relationships/vmlDrawing" Target="../drawings/vmlDrawing101.vml"/><Relationship Id="rId4" Type="http://schemas.openxmlformats.org/officeDocument/2006/relationships/image" Target="../media/image109.emf"/></Relationships>
</file>

<file path=ppt/slides/_rels/slide125.xml.rels><?xml version="1.0" encoding="UTF-8" standalone="yes"?>
<Relationships xmlns="http://schemas.openxmlformats.org/package/2006/relationships"><Relationship Id="rId3" Type="http://schemas.openxmlformats.org/officeDocument/2006/relationships/package" Target="../embeddings/Microsoft_Word_Document105.docx"/><Relationship Id="rId2" Type="http://schemas.openxmlformats.org/officeDocument/2006/relationships/slideLayout" Target="../slideLayouts/slideLayout25.xml"/><Relationship Id="rId1" Type="http://schemas.openxmlformats.org/officeDocument/2006/relationships/vmlDrawing" Target="../drawings/vmlDrawing102.vml"/><Relationship Id="rId4" Type="http://schemas.openxmlformats.org/officeDocument/2006/relationships/image" Target="../media/image110.emf"/></Relationships>
</file>

<file path=ppt/slides/_rels/slide126.xml.rels><?xml version="1.0" encoding="UTF-8" standalone="yes"?>
<Relationships xmlns="http://schemas.openxmlformats.org/package/2006/relationships"><Relationship Id="rId3" Type="http://schemas.openxmlformats.org/officeDocument/2006/relationships/package" Target="../embeddings/Microsoft_Word_Document106.docx"/><Relationship Id="rId2" Type="http://schemas.openxmlformats.org/officeDocument/2006/relationships/slideLayout" Target="../slideLayouts/slideLayout25.xml"/><Relationship Id="rId1" Type="http://schemas.openxmlformats.org/officeDocument/2006/relationships/vmlDrawing" Target="../drawings/vmlDrawing103.vml"/><Relationship Id="rId4" Type="http://schemas.openxmlformats.org/officeDocument/2006/relationships/image" Target="../media/image111.emf"/></Relationships>
</file>

<file path=ppt/slides/_rels/slide127.xml.rels><?xml version="1.0" encoding="UTF-8" standalone="yes"?>
<Relationships xmlns="http://schemas.openxmlformats.org/package/2006/relationships"><Relationship Id="rId3" Type="http://schemas.openxmlformats.org/officeDocument/2006/relationships/package" Target="../embeddings/Microsoft_Word_Document107.docx"/><Relationship Id="rId2" Type="http://schemas.openxmlformats.org/officeDocument/2006/relationships/slideLayout" Target="../slideLayouts/slideLayout25.xml"/><Relationship Id="rId1" Type="http://schemas.openxmlformats.org/officeDocument/2006/relationships/vmlDrawing" Target="../drawings/vmlDrawing104.vml"/><Relationship Id="rId4" Type="http://schemas.openxmlformats.org/officeDocument/2006/relationships/image" Target="../media/image112.emf"/></Relationships>
</file>

<file path=ppt/slides/_rels/slide128.xml.rels><?xml version="1.0" encoding="UTF-8" standalone="yes"?>
<Relationships xmlns="http://schemas.openxmlformats.org/package/2006/relationships"><Relationship Id="rId3" Type="http://schemas.openxmlformats.org/officeDocument/2006/relationships/package" Target="../embeddings/Microsoft_Word_Document108.docx"/><Relationship Id="rId2" Type="http://schemas.openxmlformats.org/officeDocument/2006/relationships/slideLayout" Target="../slideLayouts/slideLayout25.xml"/><Relationship Id="rId1" Type="http://schemas.openxmlformats.org/officeDocument/2006/relationships/vmlDrawing" Target="../drawings/vmlDrawing105.vml"/><Relationship Id="rId4" Type="http://schemas.openxmlformats.org/officeDocument/2006/relationships/image" Target="../media/image113.emf"/></Relationships>
</file>

<file path=ppt/slides/_rels/slide129.xml.rels><?xml version="1.0" encoding="UTF-8" standalone="yes"?>
<Relationships xmlns="http://schemas.openxmlformats.org/package/2006/relationships"><Relationship Id="rId3" Type="http://schemas.openxmlformats.org/officeDocument/2006/relationships/package" Target="../embeddings/Microsoft_Word_Document109.docx"/><Relationship Id="rId2" Type="http://schemas.openxmlformats.org/officeDocument/2006/relationships/slideLayout" Target="../slideLayouts/slideLayout25.xml"/><Relationship Id="rId1" Type="http://schemas.openxmlformats.org/officeDocument/2006/relationships/vmlDrawing" Target="../drawings/vmlDrawing106.vml"/><Relationship Id="rId4" Type="http://schemas.openxmlformats.org/officeDocument/2006/relationships/image" Target="../media/image114.emf"/></Relationships>
</file>

<file path=ppt/slides/_rels/slide13.xml.rels><?xml version="1.0" encoding="UTF-8" standalone="yes"?>
<Relationships xmlns="http://schemas.openxmlformats.org/package/2006/relationships"><Relationship Id="rId3" Type="http://schemas.openxmlformats.org/officeDocument/2006/relationships/package" Target="../embeddings/Microsoft_Word_Document7.docx"/><Relationship Id="rId2" Type="http://schemas.openxmlformats.org/officeDocument/2006/relationships/slideLayout" Target="../slideLayouts/slideLayout5.xml"/><Relationship Id="rId1" Type="http://schemas.openxmlformats.org/officeDocument/2006/relationships/vmlDrawing" Target="../drawings/vmlDrawing8.vml"/><Relationship Id="rId6" Type="http://schemas.openxmlformats.org/officeDocument/2006/relationships/image" Target="../media/image13.emf"/><Relationship Id="rId5" Type="http://schemas.openxmlformats.org/officeDocument/2006/relationships/package" Target="../embeddings/Microsoft_Word_Document8.docx"/><Relationship Id="rId4" Type="http://schemas.openxmlformats.org/officeDocument/2006/relationships/image" Target="../media/image12.emf"/></Relationships>
</file>

<file path=ppt/slides/_rels/slide130.xml.rels><?xml version="1.0" encoding="UTF-8" standalone="yes"?>
<Relationships xmlns="http://schemas.openxmlformats.org/package/2006/relationships"><Relationship Id="rId3" Type="http://schemas.openxmlformats.org/officeDocument/2006/relationships/package" Target="../embeddings/Microsoft_Word_Document110.docx"/><Relationship Id="rId2" Type="http://schemas.openxmlformats.org/officeDocument/2006/relationships/slideLayout" Target="../slideLayouts/slideLayout25.xml"/><Relationship Id="rId1" Type="http://schemas.openxmlformats.org/officeDocument/2006/relationships/vmlDrawing" Target="../drawings/vmlDrawing107.vml"/><Relationship Id="rId4" Type="http://schemas.openxmlformats.org/officeDocument/2006/relationships/image" Target="../media/image115.emf"/></Relationships>
</file>

<file path=ppt/slides/_rels/slide131.xml.rels><?xml version="1.0" encoding="UTF-8" standalone="yes"?>
<Relationships xmlns="http://schemas.openxmlformats.org/package/2006/relationships"><Relationship Id="rId3" Type="http://schemas.openxmlformats.org/officeDocument/2006/relationships/package" Target="../embeddings/Microsoft_Word_Document111.docx"/><Relationship Id="rId2" Type="http://schemas.openxmlformats.org/officeDocument/2006/relationships/slideLayout" Target="../slideLayouts/slideLayout25.xml"/><Relationship Id="rId1" Type="http://schemas.openxmlformats.org/officeDocument/2006/relationships/vmlDrawing" Target="../drawings/vmlDrawing108.vml"/><Relationship Id="rId4" Type="http://schemas.openxmlformats.org/officeDocument/2006/relationships/image" Target="../media/image116.emf"/></Relationships>
</file>

<file path=ppt/slides/_rels/slide132.xml.rels><?xml version="1.0" encoding="UTF-8" standalone="yes"?>
<Relationships xmlns="http://schemas.openxmlformats.org/package/2006/relationships"><Relationship Id="rId3" Type="http://schemas.openxmlformats.org/officeDocument/2006/relationships/package" Target="../embeddings/Microsoft_Word_Document112.docx"/><Relationship Id="rId2" Type="http://schemas.openxmlformats.org/officeDocument/2006/relationships/slideLayout" Target="../slideLayouts/slideLayout25.xml"/><Relationship Id="rId1" Type="http://schemas.openxmlformats.org/officeDocument/2006/relationships/vmlDrawing" Target="../drawings/vmlDrawing109.vml"/><Relationship Id="rId4" Type="http://schemas.openxmlformats.org/officeDocument/2006/relationships/image" Target="../media/image117.emf"/></Relationships>
</file>

<file path=ppt/slides/_rels/slide133.xml.rels><?xml version="1.0" encoding="UTF-8" standalone="yes"?>
<Relationships xmlns="http://schemas.openxmlformats.org/package/2006/relationships"><Relationship Id="rId3" Type="http://schemas.openxmlformats.org/officeDocument/2006/relationships/package" Target="../embeddings/Microsoft_Word_Document113.docx"/><Relationship Id="rId2" Type="http://schemas.openxmlformats.org/officeDocument/2006/relationships/slideLayout" Target="../slideLayouts/slideLayout25.xml"/><Relationship Id="rId1" Type="http://schemas.openxmlformats.org/officeDocument/2006/relationships/vmlDrawing" Target="../drawings/vmlDrawing110.vml"/><Relationship Id="rId4" Type="http://schemas.openxmlformats.org/officeDocument/2006/relationships/image" Target="../media/image118.emf"/></Relationships>
</file>

<file path=ppt/slides/_rels/slide134.xml.rels><?xml version="1.0" encoding="UTF-8" standalone="yes"?>
<Relationships xmlns="http://schemas.openxmlformats.org/package/2006/relationships"><Relationship Id="rId3" Type="http://schemas.openxmlformats.org/officeDocument/2006/relationships/package" Target="../embeddings/Microsoft_Word_Document114.docx"/><Relationship Id="rId2" Type="http://schemas.openxmlformats.org/officeDocument/2006/relationships/slideLayout" Target="../slideLayouts/slideLayout25.xml"/><Relationship Id="rId1" Type="http://schemas.openxmlformats.org/officeDocument/2006/relationships/vmlDrawing" Target="../drawings/vmlDrawing111.vml"/><Relationship Id="rId4" Type="http://schemas.openxmlformats.org/officeDocument/2006/relationships/image" Target="../media/image119.emf"/></Relationships>
</file>

<file path=ppt/slides/_rels/slide135.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3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37.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1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9.xml.rels><?xml version="1.0" encoding="UTF-8" standalone="yes"?>
<Relationships xmlns="http://schemas.openxmlformats.org/package/2006/relationships"><Relationship Id="rId3" Type="http://schemas.openxmlformats.org/officeDocument/2006/relationships/package" Target="../embeddings/Microsoft_Word_Document115.docx"/><Relationship Id="rId2" Type="http://schemas.openxmlformats.org/officeDocument/2006/relationships/slideLayout" Target="../slideLayouts/slideLayout30.xml"/><Relationship Id="rId1" Type="http://schemas.openxmlformats.org/officeDocument/2006/relationships/vmlDrawing" Target="../drawings/vmlDrawing112.vml"/><Relationship Id="rId4" Type="http://schemas.openxmlformats.org/officeDocument/2006/relationships/image" Target="../media/image120.emf"/></Relationships>
</file>

<file path=ppt/slides/_rels/slide14.xml.rels><?xml version="1.0" encoding="UTF-8" standalone="yes"?>
<Relationships xmlns="http://schemas.openxmlformats.org/package/2006/relationships"><Relationship Id="rId3" Type="http://schemas.openxmlformats.org/officeDocument/2006/relationships/package" Target="../embeddings/Microsoft_Word_Document9.docx"/><Relationship Id="rId2" Type="http://schemas.openxmlformats.org/officeDocument/2006/relationships/slideLayout" Target="../slideLayouts/slideLayout5.xml"/><Relationship Id="rId1" Type="http://schemas.openxmlformats.org/officeDocument/2006/relationships/vmlDrawing" Target="../drawings/vmlDrawing9.vml"/><Relationship Id="rId6" Type="http://schemas.openxmlformats.org/officeDocument/2006/relationships/image" Target="../media/image15.emf"/><Relationship Id="rId5" Type="http://schemas.openxmlformats.org/officeDocument/2006/relationships/package" Target="../embeddings/Microsoft_Word_Document10.docx"/><Relationship Id="rId4" Type="http://schemas.openxmlformats.org/officeDocument/2006/relationships/image" Target="../media/image14.emf"/></Relationships>
</file>

<file path=ppt/slides/_rels/slide140.xml.rels><?xml version="1.0" encoding="UTF-8" standalone="yes"?>
<Relationships xmlns="http://schemas.openxmlformats.org/package/2006/relationships"><Relationship Id="rId3" Type="http://schemas.openxmlformats.org/officeDocument/2006/relationships/package" Target="../embeddings/Microsoft_Word_Document116.docx"/><Relationship Id="rId2" Type="http://schemas.openxmlformats.org/officeDocument/2006/relationships/slideLayout" Target="../slideLayouts/slideLayout30.xml"/><Relationship Id="rId1" Type="http://schemas.openxmlformats.org/officeDocument/2006/relationships/vmlDrawing" Target="../drawings/vmlDrawing113.vml"/><Relationship Id="rId4" Type="http://schemas.openxmlformats.org/officeDocument/2006/relationships/image" Target="../media/image121.emf"/></Relationships>
</file>

<file path=ppt/slides/_rels/slide141.xml.rels><?xml version="1.0" encoding="UTF-8" standalone="yes"?>
<Relationships xmlns="http://schemas.openxmlformats.org/package/2006/relationships"><Relationship Id="rId3" Type="http://schemas.openxmlformats.org/officeDocument/2006/relationships/package" Target="../embeddings/Microsoft_Word_Document117.docx"/><Relationship Id="rId2" Type="http://schemas.openxmlformats.org/officeDocument/2006/relationships/slideLayout" Target="../slideLayouts/slideLayout30.xml"/><Relationship Id="rId1" Type="http://schemas.openxmlformats.org/officeDocument/2006/relationships/vmlDrawing" Target="../drawings/vmlDrawing114.vml"/><Relationship Id="rId4" Type="http://schemas.openxmlformats.org/officeDocument/2006/relationships/image" Target="../media/image122.emf"/></Relationships>
</file>

<file path=ppt/slides/_rels/slide142.xml.rels><?xml version="1.0" encoding="UTF-8" standalone="yes"?>
<Relationships xmlns="http://schemas.openxmlformats.org/package/2006/relationships"><Relationship Id="rId3" Type="http://schemas.openxmlformats.org/officeDocument/2006/relationships/package" Target="../embeddings/Microsoft_Word_Document118.docx"/><Relationship Id="rId2" Type="http://schemas.openxmlformats.org/officeDocument/2006/relationships/slideLayout" Target="../slideLayouts/slideLayout33.xml"/><Relationship Id="rId1" Type="http://schemas.openxmlformats.org/officeDocument/2006/relationships/vmlDrawing" Target="../drawings/vmlDrawing115.vml"/><Relationship Id="rId4" Type="http://schemas.openxmlformats.org/officeDocument/2006/relationships/image" Target="../media/image123.emf"/></Relationships>
</file>

<file path=ppt/slides/_rels/slide143.xml.rels><?xml version="1.0" encoding="UTF-8" standalone="yes"?>
<Relationships xmlns="http://schemas.openxmlformats.org/package/2006/relationships"><Relationship Id="rId3" Type="http://schemas.openxmlformats.org/officeDocument/2006/relationships/package" Target="../embeddings/Microsoft_Word_Document119.docx"/><Relationship Id="rId2" Type="http://schemas.openxmlformats.org/officeDocument/2006/relationships/slideLayout" Target="../slideLayouts/slideLayout33.xml"/><Relationship Id="rId1" Type="http://schemas.openxmlformats.org/officeDocument/2006/relationships/vmlDrawing" Target="../drawings/vmlDrawing116.vml"/><Relationship Id="rId4" Type="http://schemas.openxmlformats.org/officeDocument/2006/relationships/image" Target="../media/image124.emf"/></Relationships>
</file>

<file path=ppt/slides/_rels/slide144.xml.rels><?xml version="1.0" encoding="UTF-8" standalone="yes"?>
<Relationships xmlns="http://schemas.openxmlformats.org/package/2006/relationships"><Relationship Id="rId3" Type="http://schemas.openxmlformats.org/officeDocument/2006/relationships/package" Target="../embeddings/Microsoft_Word_Document120.docx"/><Relationship Id="rId2" Type="http://schemas.openxmlformats.org/officeDocument/2006/relationships/slideLayout" Target="../slideLayouts/slideLayout30.xml"/><Relationship Id="rId1" Type="http://schemas.openxmlformats.org/officeDocument/2006/relationships/vmlDrawing" Target="../drawings/vmlDrawing117.vml"/><Relationship Id="rId4" Type="http://schemas.openxmlformats.org/officeDocument/2006/relationships/image" Target="../media/image125.emf"/></Relationships>
</file>

<file path=ppt/slides/_rels/slide145.xml.rels><?xml version="1.0" encoding="UTF-8" standalone="yes"?>
<Relationships xmlns="http://schemas.openxmlformats.org/package/2006/relationships"><Relationship Id="rId3" Type="http://schemas.openxmlformats.org/officeDocument/2006/relationships/package" Target="../embeddings/Microsoft_Word_Document121.docx"/><Relationship Id="rId2" Type="http://schemas.openxmlformats.org/officeDocument/2006/relationships/slideLayout" Target="../slideLayouts/slideLayout30.xml"/><Relationship Id="rId1" Type="http://schemas.openxmlformats.org/officeDocument/2006/relationships/vmlDrawing" Target="../drawings/vmlDrawing118.vml"/><Relationship Id="rId4" Type="http://schemas.openxmlformats.org/officeDocument/2006/relationships/image" Target="../media/image126.emf"/></Relationships>
</file>

<file path=ppt/slides/_rels/slide146.xml.rels><?xml version="1.0" encoding="UTF-8" standalone="yes"?>
<Relationships xmlns="http://schemas.openxmlformats.org/package/2006/relationships"><Relationship Id="rId3" Type="http://schemas.openxmlformats.org/officeDocument/2006/relationships/package" Target="../embeddings/Microsoft_Word_Document122.docx"/><Relationship Id="rId2" Type="http://schemas.openxmlformats.org/officeDocument/2006/relationships/slideLayout" Target="../slideLayouts/slideLayout30.xml"/><Relationship Id="rId1" Type="http://schemas.openxmlformats.org/officeDocument/2006/relationships/vmlDrawing" Target="../drawings/vmlDrawing119.vml"/><Relationship Id="rId4" Type="http://schemas.openxmlformats.org/officeDocument/2006/relationships/image" Target="../media/image127.emf"/></Relationships>
</file>

<file path=ppt/slides/_rels/slide147.xml.rels><?xml version="1.0" encoding="UTF-8" standalone="yes"?>
<Relationships xmlns="http://schemas.openxmlformats.org/package/2006/relationships"><Relationship Id="rId3" Type="http://schemas.openxmlformats.org/officeDocument/2006/relationships/package" Target="../embeddings/Microsoft_Word_Document123.docx"/><Relationship Id="rId2" Type="http://schemas.openxmlformats.org/officeDocument/2006/relationships/slideLayout" Target="../slideLayouts/slideLayout30.xml"/><Relationship Id="rId1" Type="http://schemas.openxmlformats.org/officeDocument/2006/relationships/vmlDrawing" Target="../drawings/vmlDrawing120.vml"/><Relationship Id="rId4" Type="http://schemas.openxmlformats.org/officeDocument/2006/relationships/image" Target="../media/image128.emf"/></Relationships>
</file>

<file path=ppt/slides/_rels/slide148.xml.rels><?xml version="1.0" encoding="UTF-8" standalone="yes"?>
<Relationships xmlns="http://schemas.openxmlformats.org/package/2006/relationships"><Relationship Id="rId3" Type="http://schemas.openxmlformats.org/officeDocument/2006/relationships/package" Target="../embeddings/Microsoft_Word_Document124.docx"/><Relationship Id="rId2" Type="http://schemas.openxmlformats.org/officeDocument/2006/relationships/slideLayout" Target="../slideLayouts/slideLayout30.xml"/><Relationship Id="rId1" Type="http://schemas.openxmlformats.org/officeDocument/2006/relationships/vmlDrawing" Target="../drawings/vmlDrawing121.vml"/><Relationship Id="rId4" Type="http://schemas.openxmlformats.org/officeDocument/2006/relationships/image" Target="../media/image129.emf"/></Relationships>
</file>

<file path=ppt/slides/_rels/slide149.xml.rels><?xml version="1.0" encoding="UTF-8" standalone="yes"?>
<Relationships xmlns="http://schemas.openxmlformats.org/package/2006/relationships"><Relationship Id="rId3" Type="http://schemas.openxmlformats.org/officeDocument/2006/relationships/package" Target="../embeddings/Microsoft_Word_Document125.docx"/><Relationship Id="rId2" Type="http://schemas.openxmlformats.org/officeDocument/2006/relationships/slideLayout" Target="../slideLayouts/slideLayout30.xml"/><Relationship Id="rId1" Type="http://schemas.openxmlformats.org/officeDocument/2006/relationships/vmlDrawing" Target="../drawings/vmlDrawing122.vml"/><Relationship Id="rId4" Type="http://schemas.openxmlformats.org/officeDocument/2006/relationships/image" Target="../media/image130.emf"/></Relationships>
</file>

<file path=ppt/slides/_rels/slide15.xml.rels><?xml version="1.0" encoding="UTF-8" standalone="yes"?>
<Relationships xmlns="http://schemas.openxmlformats.org/package/2006/relationships"><Relationship Id="rId3" Type="http://schemas.openxmlformats.org/officeDocument/2006/relationships/package" Target="../embeddings/Microsoft_Word_Document11.docx"/><Relationship Id="rId2" Type="http://schemas.openxmlformats.org/officeDocument/2006/relationships/slideLayout" Target="../slideLayouts/slideLayout6.xml"/><Relationship Id="rId1" Type="http://schemas.openxmlformats.org/officeDocument/2006/relationships/vmlDrawing" Target="../drawings/vmlDrawing10.vml"/><Relationship Id="rId4" Type="http://schemas.openxmlformats.org/officeDocument/2006/relationships/image" Target="../media/image16.emf"/></Relationships>
</file>

<file path=ppt/slides/_rels/slide150.xml.rels><?xml version="1.0" encoding="UTF-8" standalone="yes"?>
<Relationships xmlns="http://schemas.openxmlformats.org/package/2006/relationships"><Relationship Id="rId3" Type="http://schemas.openxmlformats.org/officeDocument/2006/relationships/package" Target="../embeddings/Microsoft_Word_Document126.docx"/><Relationship Id="rId2" Type="http://schemas.openxmlformats.org/officeDocument/2006/relationships/slideLayout" Target="../slideLayouts/slideLayout30.xml"/><Relationship Id="rId1" Type="http://schemas.openxmlformats.org/officeDocument/2006/relationships/vmlDrawing" Target="../drawings/vmlDrawing123.vml"/><Relationship Id="rId4" Type="http://schemas.openxmlformats.org/officeDocument/2006/relationships/image" Target="../media/image131.emf"/></Relationships>
</file>

<file path=ppt/slides/_rels/slide151.xml.rels><?xml version="1.0" encoding="UTF-8" standalone="yes"?>
<Relationships xmlns="http://schemas.openxmlformats.org/package/2006/relationships"><Relationship Id="rId3" Type="http://schemas.openxmlformats.org/officeDocument/2006/relationships/package" Target="../embeddings/Microsoft_Word_Document127.docx"/><Relationship Id="rId2" Type="http://schemas.openxmlformats.org/officeDocument/2006/relationships/slideLayout" Target="../slideLayouts/slideLayout30.xml"/><Relationship Id="rId1" Type="http://schemas.openxmlformats.org/officeDocument/2006/relationships/vmlDrawing" Target="../drawings/vmlDrawing124.vml"/><Relationship Id="rId4" Type="http://schemas.openxmlformats.org/officeDocument/2006/relationships/image" Target="../media/image132.emf"/></Relationships>
</file>

<file path=ppt/slides/_rels/slide152.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53.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54.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16.xml.rels><?xml version="1.0" encoding="UTF-8" standalone="yes"?>
<Relationships xmlns="http://schemas.openxmlformats.org/package/2006/relationships"><Relationship Id="rId3" Type="http://schemas.openxmlformats.org/officeDocument/2006/relationships/package" Target="../embeddings/Microsoft_Word_Document12.docx"/><Relationship Id="rId2" Type="http://schemas.openxmlformats.org/officeDocument/2006/relationships/slideLayout" Target="../slideLayouts/slideLayout8.xml"/><Relationship Id="rId1" Type="http://schemas.openxmlformats.org/officeDocument/2006/relationships/vmlDrawing" Target="../drawings/vmlDrawing11.vml"/><Relationship Id="rId4" Type="http://schemas.openxmlformats.org/officeDocument/2006/relationships/image" Target="../media/image17.emf"/></Relationships>
</file>

<file path=ppt/slides/_rels/slide17.xml.rels><?xml version="1.0" encoding="UTF-8" standalone="yes"?>
<Relationships xmlns="http://schemas.openxmlformats.org/package/2006/relationships"><Relationship Id="rId3" Type="http://schemas.openxmlformats.org/officeDocument/2006/relationships/package" Target="../embeddings/Microsoft_Word_Document13.docx"/><Relationship Id="rId2" Type="http://schemas.openxmlformats.org/officeDocument/2006/relationships/slideLayout" Target="../slideLayouts/slideLayout5.xml"/><Relationship Id="rId1" Type="http://schemas.openxmlformats.org/officeDocument/2006/relationships/vmlDrawing" Target="../drawings/vmlDrawing12.vml"/><Relationship Id="rId4" Type="http://schemas.openxmlformats.org/officeDocument/2006/relationships/image" Target="../media/image18.emf"/></Relationships>
</file>

<file path=ppt/slides/_rels/slide18.xml.rels><?xml version="1.0" encoding="UTF-8" standalone="yes"?>
<Relationships xmlns="http://schemas.openxmlformats.org/package/2006/relationships"><Relationship Id="rId3" Type="http://schemas.openxmlformats.org/officeDocument/2006/relationships/package" Target="../embeddings/Microsoft_Word_Document14.docx"/><Relationship Id="rId2" Type="http://schemas.openxmlformats.org/officeDocument/2006/relationships/slideLayout" Target="../slideLayouts/slideLayout8.xml"/><Relationship Id="rId1" Type="http://schemas.openxmlformats.org/officeDocument/2006/relationships/vmlDrawing" Target="../drawings/vmlDrawing13.vml"/><Relationship Id="rId4" Type="http://schemas.openxmlformats.org/officeDocument/2006/relationships/image" Target="../media/image19.emf"/></Relationships>
</file>

<file path=ppt/slides/_rels/slide19.xml.rels><?xml version="1.0" encoding="UTF-8" standalone="yes"?>
<Relationships xmlns="http://schemas.openxmlformats.org/package/2006/relationships"><Relationship Id="rId3" Type="http://schemas.openxmlformats.org/officeDocument/2006/relationships/package" Target="../embeddings/Microsoft_Word_Document15.docx"/><Relationship Id="rId2" Type="http://schemas.openxmlformats.org/officeDocument/2006/relationships/slideLayout" Target="../slideLayouts/slideLayout5.xml"/><Relationship Id="rId1" Type="http://schemas.openxmlformats.org/officeDocument/2006/relationships/vmlDrawing" Target="../drawings/vmlDrawing14.vml"/><Relationship Id="rId4" Type="http://schemas.openxmlformats.org/officeDocument/2006/relationships/image" Target="../media/image20.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package" Target="../embeddings/Microsoft_Word_Document16.docx"/><Relationship Id="rId2" Type="http://schemas.openxmlformats.org/officeDocument/2006/relationships/slideLayout" Target="../slideLayouts/slideLayout5.xml"/><Relationship Id="rId1" Type="http://schemas.openxmlformats.org/officeDocument/2006/relationships/vmlDrawing" Target="../drawings/vmlDrawing15.vml"/><Relationship Id="rId4" Type="http://schemas.openxmlformats.org/officeDocument/2006/relationships/image" Target="../media/image21.emf"/></Relationships>
</file>

<file path=ppt/slides/_rels/slide21.xml.rels><?xml version="1.0" encoding="UTF-8" standalone="yes"?>
<Relationships xmlns="http://schemas.openxmlformats.org/package/2006/relationships"><Relationship Id="rId3" Type="http://schemas.openxmlformats.org/officeDocument/2006/relationships/package" Target="../embeddings/Microsoft_Word_Document17.docx"/><Relationship Id="rId2" Type="http://schemas.openxmlformats.org/officeDocument/2006/relationships/slideLayout" Target="../slideLayouts/slideLayout5.xml"/><Relationship Id="rId1" Type="http://schemas.openxmlformats.org/officeDocument/2006/relationships/vmlDrawing" Target="../drawings/vmlDrawing16.vml"/><Relationship Id="rId4" Type="http://schemas.openxmlformats.org/officeDocument/2006/relationships/image" Target="../media/image22.emf"/></Relationships>
</file>

<file path=ppt/slides/_rels/slide22.xml.rels><?xml version="1.0" encoding="UTF-8" standalone="yes"?>
<Relationships xmlns="http://schemas.openxmlformats.org/package/2006/relationships"><Relationship Id="rId3" Type="http://schemas.openxmlformats.org/officeDocument/2006/relationships/package" Target="../embeddings/Microsoft_Word_Document18.docx"/><Relationship Id="rId2" Type="http://schemas.openxmlformats.org/officeDocument/2006/relationships/slideLayout" Target="../slideLayouts/slideLayout5.xml"/><Relationship Id="rId1" Type="http://schemas.openxmlformats.org/officeDocument/2006/relationships/vmlDrawing" Target="../drawings/vmlDrawing17.vml"/><Relationship Id="rId4" Type="http://schemas.openxmlformats.org/officeDocument/2006/relationships/image" Target="../media/image23.emf"/></Relationships>
</file>

<file path=ppt/slides/_rels/slide23.xml.rels><?xml version="1.0" encoding="UTF-8" standalone="yes"?>
<Relationships xmlns="http://schemas.openxmlformats.org/package/2006/relationships"><Relationship Id="rId3" Type="http://schemas.openxmlformats.org/officeDocument/2006/relationships/package" Target="../embeddings/Microsoft_Word_Document19.docx"/><Relationship Id="rId2" Type="http://schemas.openxmlformats.org/officeDocument/2006/relationships/slideLayout" Target="../slideLayouts/slideLayout7.xml"/><Relationship Id="rId1" Type="http://schemas.openxmlformats.org/officeDocument/2006/relationships/vmlDrawing" Target="../drawings/vmlDrawing18.vml"/><Relationship Id="rId4" Type="http://schemas.openxmlformats.org/officeDocument/2006/relationships/image" Target="../media/image24.emf"/></Relationships>
</file>

<file path=ppt/slides/_rels/slide24.xml.rels><?xml version="1.0" encoding="UTF-8" standalone="yes"?>
<Relationships xmlns="http://schemas.openxmlformats.org/package/2006/relationships"><Relationship Id="rId3" Type="http://schemas.openxmlformats.org/officeDocument/2006/relationships/package" Target="../embeddings/Microsoft_Word_Document20.docx"/><Relationship Id="rId2" Type="http://schemas.openxmlformats.org/officeDocument/2006/relationships/slideLayout" Target="../slideLayouts/slideLayout5.xml"/><Relationship Id="rId1" Type="http://schemas.openxmlformats.org/officeDocument/2006/relationships/vmlDrawing" Target="../drawings/vmlDrawing19.vml"/><Relationship Id="rId4" Type="http://schemas.openxmlformats.org/officeDocument/2006/relationships/image" Target="../media/image25.emf"/></Relationships>
</file>

<file path=ppt/slides/_rels/slide25.xml.rels><?xml version="1.0" encoding="UTF-8" standalone="yes"?>
<Relationships xmlns="http://schemas.openxmlformats.org/package/2006/relationships"><Relationship Id="rId3" Type="http://schemas.openxmlformats.org/officeDocument/2006/relationships/package" Target="../embeddings/Microsoft_Word_Document21.docx"/><Relationship Id="rId2" Type="http://schemas.openxmlformats.org/officeDocument/2006/relationships/slideLayout" Target="../slideLayouts/slideLayout5.xml"/><Relationship Id="rId1" Type="http://schemas.openxmlformats.org/officeDocument/2006/relationships/vmlDrawing" Target="../drawings/vmlDrawing20.vml"/><Relationship Id="rId4" Type="http://schemas.openxmlformats.org/officeDocument/2006/relationships/image" Target="../media/image26.emf"/></Relationships>
</file>

<file path=ppt/slides/_rels/slide26.xml.rels><?xml version="1.0" encoding="UTF-8" standalone="yes"?>
<Relationships xmlns="http://schemas.openxmlformats.org/package/2006/relationships"><Relationship Id="rId3" Type="http://schemas.openxmlformats.org/officeDocument/2006/relationships/package" Target="../embeddings/Microsoft_Word_Document22.docx"/><Relationship Id="rId2" Type="http://schemas.openxmlformats.org/officeDocument/2006/relationships/slideLayout" Target="../slideLayouts/slideLayout8.xml"/><Relationship Id="rId1" Type="http://schemas.openxmlformats.org/officeDocument/2006/relationships/vmlDrawing" Target="../drawings/vmlDrawing21.vml"/><Relationship Id="rId4" Type="http://schemas.openxmlformats.org/officeDocument/2006/relationships/image" Target="../media/image27.emf"/></Relationships>
</file>

<file path=ppt/slides/_rels/slide27.xml.rels><?xml version="1.0" encoding="UTF-8" standalone="yes"?>
<Relationships xmlns="http://schemas.openxmlformats.org/package/2006/relationships"><Relationship Id="rId3" Type="http://schemas.openxmlformats.org/officeDocument/2006/relationships/package" Target="../embeddings/Microsoft_Word_Document23.docx"/><Relationship Id="rId2" Type="http://schemas.openxmlformats.org/officeDocument/2006/relationships/slideLayout" Target="../slideLayouts/slideLayout8.xml"/><Relationship Id="rId1" Type="http://schemas.openxmlformats.org/officeDocument/2006/relationships/vmlDrawing" Target="../drawings/vmlDrawing22.vml"/><Relationship Id="rId6" Type="http://schemas.openxmlformats.org/officeDocument/2006/relationships/image" Target="../media/image29.emf"/><Relationship Id="rId5" Type="http://schemas.openxmlformats.org/officeDocument/2006/relationships/package" Target="../embeddings/Microsoft_Word_Document24.docx"/><Relationship Id="rId4" Type="http://schemas.openxmlformats.org/officeDocument/2006/relationships/image" Target="../media/image28.emf"/></Relationships>
</file>

<file path=ppt/slides/_rels/slide28.xml.rels><?xml version="1.0" encoding="UTF-8" standalone="yes"?>
<Relationships xmlns="http://schemas.openxmlformats.org/package/2006/relationships"><Relationship Id="rId3" Type="http://schemas.openxmlformats.org/officeDocument/2006/relationships/package" Target="../embeddings/Microsoft_Word_Document25.docx"/><Relationship Id="rId2" Type="http://schemas.openxmlformats.org/officeDocument/2006/relationships/slideLayout" Target="../slideLayouts/slideLayout5.xml"/><Relationship Id="rId1" Type="http://schemas.openxmlformats.org/officeDocument/2006/relationships/vmlDrawing" Target="../drawings/vmlDrawing23.vml"/><Relationship Id="rId4" Type="http://schemas.openxmlformats.org/officeDocument/2006/relationships/image" Target="../media/image30.emf"/></Relationships>
</file>

<file path=ppt/slides/_rels/slide29.xml.rels><?xml version="1.0" encoding="UTF-8" standalone="yes"?>
<Relationships xmlns="http://schemas.openxmlformats.org/package/2006/relationships"><Relationship Id="rId3" Type="http://schemas.openxmlformats.org/officeDocument/2006/relationships/package" Target="../embeddings/Microsoft_Word_Document26.docx"/><Relationship Id="rId2" Type="http://schemas.openxmlformats.org/officeDocument/2006/relationships/slideLayout" Target="../slideLayouts/slideLayout5.xml"/><Relationship Id="rId1" Type="http://schemas.openxmlformats.org/officeDocument/2006/relationships/vmlDrawing" Target="../drawings/vmlDrawing24.vml"/><Relationship Id="rId4" Type="http://schemas.openxmlformats.org/officeDocument/2006/relationships/image" Target="../media/image31.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3" Type="http://schemas.openxmlformats.org/officeDocument/2006/relationships/package" Target="../embeddings/Microsoft_Word_Document27.docx"/><Relationship Id="rId2" Type="http://schemas.openxmlformats.org/officeDocument/2006/relationships/slideLayout" Target="../slideLayouts/slideLayout5.xml"/><Relationship Id="rId1" Type="http://schemas.openxmlformats.org/officeDocument/2006/relationships/vmlDrawing" Target="../drawings/vmlDrawing25.vml"/><Relationship Id="rId4" Type="http://schemas.openxmlformats.org/officeDocument/2006/relationships/image" Target="../media/image32.emf"/></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Word_Document28.docx"/><Relationship Id="rId2" Type="http://schemas.openxmlformats.org/officeDocument/2006/relationships/slideLayout" Target="../slideLayouts/slideLayout5.xml"/><Relationship Id="rId1" Type="http://schemas.openxmlformats.org/officeDocument/2006/relationships/vmlDrawing" Target="../drawings/vmlDrawing26.vml"/><Relationship Id="rId4" Type="http://schemas.openxmlformats.org/officeDocument/2006/relationships/image" Target="../media/image33.emf"/></Relationships>
</file>

<file path=ppt/slides/_rels/slide32.xml.rels><?xml version="1.0" encoding="UTF-8" standalone="yes"?>
<Relationships xmlns="http://schemas.openxmlformats.org/package/2006/relationships"><Relationship Id="rId3" Type="http://schemas.openxmlformats.org/officeDocument/2006/relationships/package" Target="../embeddings/Microsoft_Word_Document29.docx"/><Relationship Id="rId2" Type="http://schemas.openxmlformats.org/officeDocument/2006/relationships/slideLayout" Target="../slideLayouts/slideLayout5.xml"/><Relationship Id="rId1" Type="http://schemas.openxmlformats.org/officeDocument/2006/relationships/vmlDrawing" Target="../drawings/vmlDrawing27.vml"/><Relationship Id="rId4" Type="http://schemas.openxmlformats.org/officeDocument/2006/relationships/image" Target="../media/image34.emf"/></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34.xml.rels><?xml version="1.0" encoding="UTF-8" standalone="yes"?>
<Relationships xmlns="http://schemas.openxmlformats.org/package/2006/relationships"><Relationship Id="rId3" Type="http://schemas.openxmlformats.org/officeDocument/2006/relationships/package" Target="../embeddings/Microsoft_Word_Document30.docx"/><Relationship Id="rId2" Type="http://schemas.openxmlformats.org/officeDocument/2006/relationships/slideLayout" Target="../slideLayouts/slideLayout8.xml"/><Relationship Id="rId1" Type="http://schemas.openxmlformats.org/officeDocument/2006/relationships/vmlDrawing" Target="../drawings/vmlDrawing28.vml"/><Relationship Id="rId4" Type="http://schemas.openxmlformats.org/officeDocument/2006/relationships/image" Target="../media/image35.emf"/></Relationships>
</file>

<file path=ppt/slides/_rels/slide35.xml.rels><?xml version="1.0" encoding="UTF-8" standalone="yes"?>
<Relationships xmlns="http://schemas.openxmlformats.org/package/2006/relationships"><Relationship Id="rId3" Type="http://schemas.openxmlformats.org/officeDocument/2006/relationships/package" Target="../embeddings/Microsoft_Word_Document31.docx"/><Relationship Id="rId2" Type="http://schemas.openxmlformats.org/officeDocument/2006/relationships/slideLayout" Target="../slideLayouts/slideLayout5.xml"/><Relationship Id="rId1" Type="http://schemas.openxmlformats.org/officeDocument/2006/relationships/vmlDrawing" Target="../drawings/vmlDrawing29.vml"/><Relationship Id="rId4" Type="http://schemas.openxmlformats.org/officeDocument/2006/relationships/image" Target="../media/image36.emf"/></Relationships>
</file>

<file path=ppt/slides/_rels/slide36.xml.rels><?xml version="1.0" encoding="UTF-8" standalone="yes"?>
<Relationships xmlns="http://schemas.openxmlformats.org/package/2006/relationships"><Relationship Id="rId3" Type="http://schemas.openxmlformats.org/officeDocument/2006/relationships/package" Target="../embeddings/Microsoft_Word_Document32.docx"/><Relationship Id="rId2" Type="http://schemas.openxmlformats.org/officeDocument/2006/relationships/slideLayout" Target="../slideLayouts/slideLayout5.xml"/><Relationship Id="rId1" Type="http://schemas.openxmlformats.org/officeDocument/2006/relationships/vmlDrawing" Target="../drawings/vmlDrawing30.vml"/><Relationship Id="rId4" Type="http://schemas.openxmlformats.org/officeDocument/2006/relationships/image" Target="../media/image37.emf"/></Relationships>
</file>

<file path=ppt/slides/_rels/slide37.xml.rels><?xml version="1.0" encoding="UTF-8" standalone="yes"?>
<Relationships xmlns="http://schemas.openxmlformats.org/package/2006/relationships"><Relationship Id="rId3" Type="http://schemas.openxmlformats.org/officeDocument/2006/relationships/package" Target="../embeddings/Microsoft_Word_Document33.docx"/><Relationship Id="rId2" Type="http://schemas.openxmlformats.org/officeDocument/2006/relationships/slideLayout" Target="../slideLayouts/slideLayout5.xml"/><Relationship Id="rId1" Type="http://schemas.openxmlformats.org/officeDocument/2006/relationships/vmlDrawing" Target="../drawings/vmlDrawing31.vml"/><Relationship Id="rId4" Type="http://schemas.openxmlformats.org/officeDocument/2006/relationships/image" Target="../media/image38.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3" Type="http://schemas.openxmlformats.org/officeDocument/2006/relationships/package" Target="../embeddings/Microsoft_Word_Document34.docx"/><Relationship Id="rId2" Type="http://schemas.openxmlformats.org/officeDocument/2006/relationships/slideLayout" Target="../slideLayouts/slideLayout10.xml"/><Relationship Id="rId1" Type="http://schemas.openxmlformats.org/officeDocument/2006/relationships/vmlDrawing" Target="../drawings/vmlDrawing32.vml"/><Relationship Id="rId4" Type="http://schemas.openxmlformats.org/officeDocument/2006/relationships/image" Target="../media/image39.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package" Target="../embeddings/Microsoft_Word_Document35.docx"/><Relationship Id="rId2" Type="http://schemas.openxmlformats.org/officeDocument/2006/relationships/slideLayout" Target="../slideLayouts/slideLayout10.xml"/><Relationship Id="rId1" Type="http://schemas.openxmlformats.org/officeDocument/2006/relationships/vmlDrawing" Target="../drawings/vmlDrawing33.vml"/><Relationship Id="rId4" Type="http://schemas.openxmlformats.org/officeDocument/2006/relationships/image" Target="../media/image40.emf"/></Relationships>
</file>

<file path=ppt/slides/_rels/slide41.xml.rels><?xml version="1.0" encoding="UTF-8" standalone="yes"?>
<Relationships xmlns="http://schemas.openxmlformats.org/package/2006/relationships"><Relationship Id="rId3" Type="http://schemas.openxmlformats.org/officeDocument/2006/relationships/package" Target="../embeddings/Microsoft_Word_Document36.docx"/><Relationship Id="rId2" Type="http://schemas.openxmlformats.org/officeDocument/2006/relationships/slideLayout" Target="../slideLayouts/slideLayout10.xml"/><Relationship Id="rId1" Type="http://schemas.openxmlformats.org/officeDocument/2006/relationships/vmlDrawing" Target="../drawings/vmlDrawing34.vml"/><Relationship Id="rId4" Type="http://schemas.openxmlformats.org/officeDocument/2006/relationships/image" Target="../media/image41.emf"/></Relationships>
</file>

<file path=ppt/slides/_rels/slide42.xml.rels><?xml version="1.0" encoding="UTF-8" standalone="yes"?>
<Relationships xmlns="http://schemas.openxmlformats.org/package/2006/relationships"><Relationship Id="rId3" Type="http://schemas.openxmlformats.org/officeDocument/2006/relationships/package" Target="../embeddings/Microsoft_Word_Document37.docx"/><Relationship Id="rId2" Type="http://schemas.openxmlformats.org/officeDocument/2006/relationships/slideLayout" Target="../slideLayouts/slideLayout10.xml"/><Relationship Id="rId1" Type="http://schemas.openxmlformats.org/officeDocument/2006/relationships/vmlDrawing" Target="../drawings/vmlDrawing35.vml"/><Relationship Id="rId4" Type="http://schemas.openxmlformats.org/officeDocument/2006/relationships/image" Target="../media/image42.emf"/></Relationships>
</file>

<file path=ppt/slides/_rels/slide43.xml.rels><?xml version="1.0" encoding="UTF-8" standalone="yes"?>
<Relationships xmlns="http://schemas.openxmlformats.org/package/2006/relationships"><Relationship Id="rId3" Type="http://schemas.openxmlformats.org/officeDocument/2006/relationships/package" Target="../embeddings/Microsoft_Word_Document38.docx"/><Relationship Id="rId2" Type="http://schemas.openxmlformats.org/officeDocument/2006/relationships/slideLayout" Target="../slideLayouts/slideLayout10.xml"/><Relationship Id="rId1" Type="http://schemas.openxmlformats.org/officeDocument/2006/relationships/vmlDrawing" Target="../drawings/vmlDrawing36.vml"/><Relationship Id="rId4" Type="http://schemas.openxmlformats.org/officeDocument/2006/relationships/image" Target="../media/image43.emf"/></Relationships>
</file>

<file path=ppt/slides/_rels/slide44.xml.rels><?xml version="1.0" encoding="UTF-8" standalone="yes"?>
<Relationships xmlns="http://schemas.openxmlformats.org/package/2006/relationships"><Relationship Id="rId3" Type="http://schemas.openxmlformats.org/officeDocument/2006/relationships/package" Target="../embeddings/Microsoft_Word_Document39.docx"/><Relationship Id="rId2" Type="http://schemas.openxmlformats.org/officeDocument/2006/relationships/slideLayout" Target="../slideLayouts/slideLayout10.xml"/><Relationship Id="rId1" Type="http://schemas.openxmlformats.org/officeDocument/2006/relationships/vmlDrawing" Target="../drawings/vmlDrawing37.vml"/><Relationship Id="rId4" Type="http://schemas.openxmlformats.org/officeDocument/2006/relationships/image" Target="../media/image44.emf"/></Relationships>
</file>

<file path=ppt/slides/_rels/slide45.xml.rels><?xml version="1.0" encoding="UTF-8" standalone="yes"?>
<Relationships xmlns="http://schemas.openxmlformats.org/package/2006/relationships"><Relationship Id="rId3" Type="http://schemas.openxmlformats.org/officeDocument/2006/relationships/package" Target="../embeddings/Microsoft_Word_Document40.docx"/><Relationship Id="rId2" Type="http://schemas.openxmlformats.org/officeDocument/2006/relationships/slideLayout" Target="../slideLayouts/slideLayout10.xml"/><Relationship Id="rId1" Type="http://schemas.openxmlformats.org/officeDocument/2006/relationships/vmlDrawing" Target="../drawings/vmlDrawing38.vml"/><Relationship Id="rId4" Type="http://schemas.openxmlformats.org/officeDocument/2006/relationships/image" Target="../media/image45.emf"/></Relationships>
</file>

<file path=ppt/slides/_rels/slide46.xml.rels><?xml version="1.0" encoding="UTF-8" standalone="yes"?>
<Relationships xmlns="http://schemas.openxmlformats.org/package/2006/relationships"><Relationship Id="rId3" Type="http://schemas.openxmlformats.org/officeDocument/2006/relationships/package" Target="../embeddings/Microsoft_Word_Document41.docx"/><Relationship Id="rId2" Type="http://schemas.openxmlformats.org/officeDocument/2006/relationships/slideLayout" Target="../slideLayouts/slideLayout10.xml"/><Relationship Id="rId1" Type="http://schemas.openxmlformats.org/officeDocument/2006/relationships/vmlDrawing" Target="../drawings/vmlDrawing39.vml"/><Relationship Id="rId4" Type="http://schemas.openxmlformats.org/officeDocument/2006/relationships/image" Target="../media/image46.emf"/></Relationships>
</file>

<file path=ppt/slides/_rels/slide47.xml.rels><?xml version="1.0" encoding="UTF-8" standalone="yes"?>
<Relationships xmlns="http://schemas.openxmlformats.org/package/2006/relationships"><Relationship Id="rId3" Type="http://schemas.openxmlformats.org/officeDocument/2006/relationships/package" Target="../embeddings/Microsoft_Word_Document42.docx"/><Relationship Id="rId2" Type="http://schemas.openxmlformats.org/officeDocument/2006/relationships/slideLayout" Target="../slideLayouts/slideLayout10.xml"/><Relationship Id="rId1" Type="http://schemas.openxmlformats.org/officeDocument/2006/relationships/vmlDrawing" Target="../drawings/vmlDrawing40.vml"/><Relationship Id="rId4" Type="http://schemas.openxmlformats.org/officeDocument/2006/relationships/image" Target="../media/image47.emf"/></Relationships>
</file>

<file path=ppt/slides/_rels/slide48.xml.rels><?xml version="1.0" encoding="UTF-8" standalone="yes"?>
<Relationships xmlns="http://schemas.openxmlformats.org/package/2006/relationships"><Relationship Id="rId3" Type="http://schemas.openxmlformats.org/officeDocument/2006/relationships/package" Target="../embeddings/Microsoft_Word_Document43.docx"/><Relationship Id="rId2" Type="http://schemas.openxmlformats.org/officeDocument/2006/relationships/slideLayout" Target="../slideLayouts/slideLayout10.xml"/><Relationship Id="rId1" Type="http://schemas.openxmlformats.org/officeDocument/2006/relationships/vmlDrawing" Target="../drawings/vmlDrawing41.vml"/><Relationship Id="rId4" Type="http://schemas.openxmlformats.org/officeDocument/2006/relationships/image" Target="../media/image48.emf"/></Relationships>
</file>

<file path=ppt/slides/_rels/slide49.xml.rels><?xml version="1.0" encoding="UTF-8" standalone="yes"?>
<Relationships xmlns="http://schemas.openxmlformats.org/package/2006/relationships"><Relationship Id="rId3" Type="http://schemas.openxmlformats.org/officeDocument/2006/relationships/package" Target="../embeddings/Microsoft_Word_Document44.docx"/><Relationship Id="rId2" Type="http://schemas.openxmlformats.org/officeDocument/2006/relationships/slideLayout" Target="../slideLayouts/slideLayout10.xml"/><Relationship Id="rId1" Type="http://schemas.openxmlformats.org/officeDocument/2006/relationships/vmlDrawing" Target="../drawings/vmlDrawing42.vml"/><Relationship Id="rId4" Type="http://schemas.openxmlformats.org/officeDocument/2006/relationships/image" Target="../media/image49.em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0.xml.rels><?xml version="1.0" encoding="UTF-8" standalone="yes"?>
<Relationships xmlns="http://schemas.openxmlformats.org/package/2006/relationships"><Relationship Id="rId3" Type="http://schemas.openxmlformats.org/officeDocument/2006/relationships/package" Target="../embeddings/Microsoft_Word_Document45.docx"/><Relationship Id="rId2" Type="http://schemas.openxmlformats.org/officeDocument/2006/relationships/slideLayout" Target="../slideLayouts/slideLayout10.xml"/><Relationship Id="rId1" Type="http://schemas.openxmlformats.org/officeDocument/2006/relationships/vmlDrawing" Target="../drawings/vmlDrawing43.vml"/><Relationship Id="rId4" Type="http://schemas.openxmlformats.org/officeDocument/2006/relationships/image" Target="../media/image50.emf"/></Relationships>
</file>

<file path=ppt/slides/_rels/slide51.xml.rels><?xml version="1.0" encoding="UTF-8" standalone="yes"?>
<Relationships xmlns="http://schemas.openxmlformats.org/package/2006/relationships"><Relationship Id="rId3" Type="http://schemas.openxmlformats.org/officeDocument/2006/relationships/package" Target="../embeddings/Microsoft_Word_Document46.docx"/><Relationship Id="rId2" Type="http://schemas.openxmlformats.org/officeDocument/2006/relationships/slideLayout" Target="../slideLayouts/slideLayout10.xml"/><Relationship Id="rId1" Type="http://schemas.openxmlformats.org/officeDocument/2006/relationships/vmlDrawing" Target="../drawings/vmlDrawing44.vml"/><Relationship Id="rId4" Type="http://schemas.openxmlformats.org/officeDocument/2006/relationships/image" Target="../media/image51.emf"/></Relationships>
</file>

<file path=ppt/slides/_rels/slide52.xml.rels><?xml version="1.0" encoding="UTF-8" standalone="yes"?>
<Relationships xmlns="http://schemas.openxmlformats.org/package/2006/relationships"><Relationship Id="rId3" Type="http://schemas.openxmlformats.org/officeDocument/2006/relationships/package" Target="../embeddings/Microsoft_Word_Document47.docx"/><Relationship Id="rId2" Type="http://schemas.openxmlformats.org/officeDocument/2006/relationships/slideLayout" Target="../slideLayouts/slideLayout10.xml"/><Relationship Id="rId1" Type="http://schemas.openxmlformats.org/officeDocument/2006/relationships/vmlDrawing" Target="../drawings/vmlDrawing45.vml"/><Relationship Id="rId4" Type="http://schemas.openxmlformats.org/officeDocument/2006/relationships/image" Target="../media/image52.emf"/></Relationships>
</file>

<file path=ppt/slides/_rels/slide53.xml.rels><?xml version="1.0" encoding="UTF-8" standalone="yes"?>
<Relationships xmlns="http://schemas.openxmlformats.org/package/2006/relationships"><Relationship Id="rId3" Type="http://schemas.openxmlformats.org/officeDocument/2006/relationships/package" Target="../embeddings/Microsoft_Word_Document48.docx"/><Relationship Id="rId2" Type="http://schemas.openxmlformats.org/officeDocument/2006/relationships/slideLayout" Target="../slideLayouts/slideLayout10.xml"/><Relationship Id="rId1" Type="http://schemas.openxmlformats.org/officeDocument/2006/relationships/vmlDrawing" Target="../drawings/vmlDrawing46.vml"/><Relationship Id="rId4" Type="http://schemas.openxmlformats.org/officeDocument/2006/relationships/image" Target="../media/image53.emf"/></Relationships>
</file>

<file path=ppt/slides/_rels/slide54.xml.rels><?xml version="1.0" encoding="UTF-8" standalone="yes"?>
<Relationships xmlns="http://schemas.openxmlformats.org/package/2006/relationships"><Relationship Id="rId3" Type="http://schemas.openxmlformats.org/officeDocument/2006/relationships/package" Target="../embeddings/Microsoft_Word_Document49.docx"/><Relationship Id="rId2" Type="http://schemas.openxmlformats.org/officeDocument/2006/relationships/slideLayout" Target="../slideLayouts/slideLayout10.xml"/><Relationship Id="rId1" Type="http://schemas.openxmlformats.org/officeDocument/2006/relationships/vmlDrawing" Target="../drawings/vmlDrawing47.vml"/><Relationship Id="rId4" Type="http://schemas.openxmlformats.org/officeDocument/2006/relationships/image" Target="../media/image54.emf"/></Relationships>
</file>

<file path=ppt/slides/_rels/slide55.xml.rels><?xml version="1.0" encoding="UTF-8" standalone="yes"?>
<Relationships xmlns="http://schemas.openxmlformats.org/package/2006/relationships"><Relationship Id="rId3" Type="http://schemas.openxmlformats.org/officeDocument/2006/relationships/package" Target="../embeddings/Microsoft_Word_Document50.docx"/><Relationship Id="rId2" Type="http://schemas.openxmlformats.org/officeDocument/2006/relationships/slideLayout" Target="../slideLayouts/slideLayout10.xml"/><Relationship Id="rId1" Type="http://schemas.openxmlformats.org/officeDocument/2006/relationships/vmlDrawing" Target="../drawings/vmlDrawing48.vml"/><Relationship Id="rId4" Type="http://schemas.openxmlformats.org/officeDocument/2006/relationships/image" Target="../media/image55.emf"/></Relationships>
</file>

<file path=ppt/slides/_rels/slide56.xml.rels><?xml version="1.0" encoding="UTF-8" standalone="yes"?>
<Relationships xmlns="http://schemas.openxmlformats.org/package/2006/relationships"><Relationship Id="rId3" Type="http://schemas.openxmlformats.org/officeDocument/2006/relationships/package" Target="../embeddings/Microsoft_Word_Document51.docx"/><Relationship Id="rId2" Type="http://schemas.openxmlformats.org/officeDocument/2006/relationships/slideLayout" Target="../slideLayouts/slideLayout10.xml"/><Relationship Id="rId1" Type="http://schemas.openxmlformats.org/officeDocument/2006/relationships/vmlDrawing" Target="../drawings/vmlDrawing49.vml"/><Relationship Id="rId4" Type="http://schemas.openxmlformats.org/officeDocument/2006/relationships/image" Target="../media/image56.emf"/></Relationships>
</file>

<file path=ppt/slides/_rels/slide57.xml.rels><?xml version="1.0" encoding="UTF-8" standalone="yes"?>
<Relationships xmlns="http://schemas.openxmlformats.org/package/2006/relationships"><Relationship Id="rId3" Type="http://schemas.openxmlformats.org/officeDocument/2006/relationships/package" Target="../embeddings/Microsoft_Word_Document52.docx"/><Relationship Id="rId2" Type="http://schemas.openxmlformats.org/officeDocument/2006/relationships/slideLayout" Target="../slideLayouts/slideLayout10.xml"/><Relationship Id="rId1" Type="http://schemas.openxmlformats.org/officeDocument/2006/relationships/vmlDrawing" Target="../drawings/vmlDrawing50.vml"/><Relationship Id="rId4" Type="http://schemas.openxmlformats.org/officeDocument/2006/relationships/image" Target="../media/image57.emf"/></Relationships>
</file>

<file path=ppt/slides/_rels/slide58.xml.rels><?xml version="1.0" encoding="UTF-8" standalone="yes"?>
<Relationships xmlns="http://schemas.openxmlformats.org/package/2006/relationships"><Relationship Id="rId3" Type="http://schemas.openxmlformats.org/officeDocument/2006/relationships/package" Target="../embeddings/Microsoft_Word_Document53.docx"/><Relationship Id="rId2" Type="http://schemas.openxmlformats.org/officeDocument/2006/relationships/slideLayout" Target="../slideLayouts/slideLayout10.xml"/><Relationship Id="rId1" Type="http://schemas.openxmlformats.org/officeDocument/2006/relationships/vmlDrawing" Target="../drawings/vmlDrawing51.vml"/><Relationship Id="rId4" Type="http://schemas.openxmlformats.org/officeDocument/2006/relationships/image" Target="../media/image58.emf"/></Relationships>
</file>

<file path=ppt/slides/_rels/slide59.xml.rels><?xml version="1.0" encoding="UTF-8" standalone="yes"?>
<Relationships xmlns="http://schemas.openxmlformats.org/package/2006/relationships"><Relationship Id="rId3" Type="http://schemas.openxmlformats.org/officeDocument/2006/relationships/package" Target="../embeddings/Microsoft_Word_Document54.docx"/><Relationship Id="rId2" Type="http://schemas.openxmlformats.org/officeDocument/2006/relationships/slideLayout" Target="../slideLayouts/slideLayout10.xml"/><Relationship Id="rId1" Type="http://schemas.openxmlformats.org/officeDocument/2006/relationships/vmlDrawing" Target="../drawings/vmlDrawing52.vml"/><Relationship Id="rId4" Type="http://schemas.openxmlformats.org/officeDocument/2006/relationships/image" Target="../media/image59.emf"/></Relationships>
</file>

<file path=ppt/slides/_rels/slide6.xml.rels><?xml version="1.0" encoding="UTF-8" standalone="yes"?>
<Relationships xmlns="http://schemas.openxmlformats.org/package/2006/relationships"><Relationship Id="rId3" Type="http://schemas.openxmlformats.org/officeDocument/2006/relationships/package" Target="../embeddings/Microsoft_Word_Document.docx"/><Relationship Id="rId2" Type="http://schemas.openxmlformats.org/officeDocument/2006/relationships/slideLayout" Target="../slideLayouts/slideLayout6.xml"/><Relationship Id="rId1" Type="http://schemas.openxmlformats.org/officeDocument/2006/relationships/vmlDrawing" Target="../drawings/vmlDrawing1.vml"/><Relationship Id="rId4" Type="http://schemas.openxmlformats.org/officeDocument/2006/relationships/image" Target="../media/image5.emf"/></Relationships>
</file>

<file path=ppt/slides/_rels/slide60.xml.rels><?xml version="1.0" encoding="UTF-8" standalone="yes"?>
<Relationships xmlns="http://schemas.openxmlformats.org/package/2006/relationships"><Relationship Id="rId3" Type="http://schemas.openxmlformats.org/officeDocument/2006/relationships/package" Target="../embeddings/Microsoft_Word_Document55.docx"/><Relationship Id="rId2" Type="http://schemas.openxmlformats.org/officeDocument/2006/relationships/slideLayout" Target="../slideLayouts/slideLayout10.xml"/><Relationship Id="rId1" Type="http://schemas.openxmlformats.org/officeDocument/2006/relationships/vmlDrawing" Target="../drawings/vmlDrawing53.vml"/><Relationship Id="rId4" Type="http://schemas.openxmlformats.org/officeDocument/2006/relationships/image" Target="../media/image60.emf"/></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6.xml.rels><?xml version="1.0" encoding="UTF-8" standalone="yes"?>
<Relationships xmlns="http://schemas.openxmlformats.org/package/2006/relationships"><Relationship Id="rId3" Type="http://schemas.openxmlformats.org/officeDocument/2006/relationships/package" Target="../embeddings/Microsoft_Word_Document56.docx"/><Relationship Id="rId2" Type="http://schemas.openxmlformats.org/officeDocument/2006/relationships/slideLayout" Target="../slideLayouts/slideLayout15.xml"/><Relationship Id="rId1" Type="http://schemas.openxmlformats.org/officeDocument/2006/relationships/vmlDrawing" Target="../drawings/vmlDrawing54.vml"/><Relationship Id="rId4" Type="http://schemas.openxmlformats.org/officeDocument/2006/relationships/image" Target="../media/image61.emf"/></Relationships>
</file>

<file path=ppt/slides/_rels/slide67.xml.rels><?xml version="1.0" encoding="UTF-8" standalone="yes"?>
<Relationships xmlns="http://schemas.openxmlformats.org/package/2006/relationships"><Relationship Id="rId3" Type="http://schemas.openxmlformats.org/officeDocument/2006/relationships/package" Target="../embeddings/Microsoft_Word_Document57.docx"/><Relationship Id="rId2" Type="http://schemas.openxmlformats.org/officeDocument/2006/relationships/slideLayout" Target="../slideLayouts/slideLayout15.xml"/><Relationship Id="rId1" Type="http://schemas.openxmlformats.org/officeDocument/2006/relationships/vmlDrawing" Target="../drawings/vmlDrawing55.vml"/><Relationship Id="rId4" Type="http://schemas.openxmlformats.org/officeDocument/2006/relationships/image" Target="../media/image62.emf"/></Relationships>
</file>

<file path=ppt/slides/_rels/slide68.xml.rels><?xml version="1.0" encoding="UTF-8" standalone="yes"?>
<Relationships xmlns="http://schemas.openxmlformats.org/package/2006/relationships"><Relationship Id="rId3" Type="http://schemas.openxmlformats.org/officeDocument/2006/relationships/package" Target="../embeddings/Microsoft_Word_Document58.docx"/><Relationship Id="rId2" Type="http://schemas.openxmlformats.org/officeDocument/2006/relationships/slideLayout" Target="../slideLayouts/slideLayout15.xml"/><Relationship Id="rId1" Type="http://schemas.openxmlformats.org/officeDocument/2006/relationships/vmlDrawing" Target="../drawings/vmlDrawing56.vml"/><Relationship Id="rId4" Type="http://schemas.openxmlformats.org/officeDocument/2006/relationships/image" Target="../media/image63.emf"/></Relationships>
</file>

<file path=ppt/slides/_rels/slide69.xml.rels><?xml version="1.0" encoding="UTF-8" standalone="yes"?>
<Relationships xmlns="http://schemas.openxmlformats.org/package/2006/relationships"><Relationship Id="rId3" Type="http://schemas.openxmlformats.org/officeDocument/2006/relationships/package" Target="../embeddings/Microsoft_Word_Document59.docx"/><Relationship Id="rId2" Type="http://schemas.openxmlformats.org/officeDocument/2006/relationships/slideLayout" Target="../slideLayouts/slideLayout15.xml"/><Relationship Id="rId1" Type="http://schemas.openxmlformats.org/officeDocument/2006/relationships/vmlDrawing" Target="../drawings/vmlDrawing57.vml"/><Relationship Id="rId4" Type="http://schemas.openxmlformats.org/officeDocument/2006/relationships/image" Target="../media/image64.emf"/></Relationships>
</file>

<file path=ppt/slides/_rels/slide7.xml.rels><?xml version="1.0" encoding="UTF-8" standalone="yes"?>
<Relationships xmlns="http://schemas.openxmlformats.org/package/2006/relationships"><Relationship Id="rId3" Type="http://schemas.openxmlformats.org/officeDocument/2006/relationships/package" Target="../embeddings/Microsoft_Word_Document1.docx"/><Relationship Id="rId2" Type="http://schemas.openxmlformats.org/officeDocument/2006/relationships/slideLayout" Target="../slideLayouts/slideLayout5.xml"/><Relationship Id="rId1" Type="http://schemas.openxmlformats.org/officeDocument/2006/relationships/vmlDrawing" Target="../drawings/vmlDrawing2.vml"/><Relationship Id="rId4" Type="http://schemas.openxmlformats.org/officeDocument/2006/relationships/image" Target="../media/image6.em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71.xml.rels><?xml version="1.0" encoding="UTF-8" standalone="yes"?>
<Relationships xmlns="http://schemas.openxmlformats.org/package/2006/relationships"><Relationship Id="rId3" Type="http://schemas.openxmlformats.org/officeDocument/2006/relationships/package" Target="../embeddings/Microsoft_Word_Document60.docx"/><Relationship Id="rId2" Type="http://schemas.openxmlformats.org/officeDocument/2006/relationships/slideLayout" Target="../slideLayouts/slideLayout15.xml"/><Relationship Id="rId1" Type="http://schemas.openxmlformats.org/officeDocument/2006/relationships/vmlDrawing" Target="../drawings/vmlDrawing58.vml"/><Relationship Id="rId4" Type="http://schemas.openxmlformats.org/officeDocument/2006/relationships/image" Target="../media/image65.emf"/></Relationships>
</file>

<file path=ppt/slides/_rels/slide72.xml.rels><?xml version="1.0" encoding="UTF-8" standalone="yes"?>
<Relationships xmlns="http://schemas.openxmlformats.org/package/2006/relationships"><Relationship Id="rId3" Type="http://schemas.openxmlformats.org/officeDocument/2006/relationships/package" Target="../embeddings/Microsoft_Word_Document61.docx"/><Relationship Id="rId2" Type="http://schemas.openxmlformats.org/officeDocument/2006/relationships/slideLayout" Target="../slideLayouts/slideLayout15.xml"/><Relationship Id="rId1" Type="http://schemas.openxmlformats.org/officeDocument/2006/relationships/vmlDrawing" Target="../drawings/vmlDrawing59.vml"/><Relationship Id="rId4" Type="http://schemas.openxmlformats.org/officeDocument/2006/relationships/image" Target="../media/image66.emf"/></Relationships>
</file>

<file path=ppt/slides/_rels/slide73.xml.rels><?xml version="1.0" encoding="UTF-8" standalone="yes"?>
<Relationships xmlns="http://schemas.openxmlformats.org/package/2006/relationships"><Relationship Id="rId3" Type="http://schemas.openxmlformats.org/officeDocument/2006/relationships/package" Target="../embeddings/Microsoft_Word_Document62.docx"/><Relationship Id="rId2" Type="http://schemas.openxmlformats.org/officeDocument/2006/relationships/slideLayout" Target="../slideLayouts/slideLayout18.xml"/><Relationship Id="rId1" Type="http://schemas.openxmlformats.org/officeDocument/2006/relationships/vmlDrawing" Target="../drawings/vmlDrawing60.vml"/><Relationship Id="rId4" Type="http://schemas.openxmlformats.org/officeDocument/2006/relationships/image" Target="../media/image67.emf"/></Relationships>
</file>

<file path=ppt/slides/_rels/slide74.xml.rels><?xml version="1.0" encoding="UTF-8" standalone="yes"?>
<Relationships xmlns="http://schemas.openxmlformats.org/package/2006/relationships"><Relationship Id="rId3" Type="http://schemas.openxmlformats.org/officeDocument/2006/relationships/package" Target="../embeddings/Microsoft_Word_Document63.docx"/><Relationship Id="rId2" Type="http://schemas.openxmlformats.org/officeDocument/2006/relationships/slideLayout" Target="../slideLayouts/slideLayout15.xml"/><Relationship Id="rId1" Type="http://schemas.openxmlformats.org/officeDocument/2006/relationships/vmlDrawing" Target="../drawings/vmlDrawing61.vml"/><Relationship Id="rId4" Type="http://schemas.openxmlformats.org/officeDocument/2006/relationships/image" Target="../media/image68.emf"/></Relationships>
</file>

<file path=ppt/slides/_rels/slide75.xml.rels><?xml version="1.0" encoding="UTF-8" standalone="yes"?>
<Relationships xmlns="http://schemas.openxmlformats.org/package/2006/relationships"><Relationship Id="rId3" Type="http://schemas.openxmlformats.org/officeDocument/2006/relationships/package" Target="../embeddings/Microsoft_Word_Document64.docx"/><Relationship Id="rId2" Type="http://schemas.openxmlformats.org/officeDocument/2006/relationships/slideLayout" Target="../slideLayouts/slideLayout15.xml"/><Relationship Id="rId1" Type="http://schemas.openxmlformats.org/officeDocument/2006/relationships/vmlDrawing" Target="../drawings/vmlDrawing62.vml"/><Relationship Id="rId4" Type="http://schemas.openxmlformats.org/officeDocument/2006/relationships/image" Target="../media/image69.emf"/></Relationships>
</file>

<file path=ppt/slides/_rels/slide76.xml.rels><?xml version="1.0" encoding="UTF-8" standalone="yes"?>
<Relationships xmlns="http://schemas.openxmlformats.org/package/2006/relationships"><Relationship Id="rId3" Type="http://schemas.openxmlformats.org/officeDocument/2006/relationships/package" Target="../embeddings/Microsoft_Word_Document65.docx"/><Relationship Id="rId2" Type="http://schemas.openxmlformats.org/officeDocument/2006/relationships/slideLayout" Target="../slideLayouts/slideLayout18.xml"/><Relationship Id="rId1" Type="http://schemas.openxmlformats.org/officeDocument/2006/relationships/vmlDrawing" Target="../drawings/vmlDrawing63.vml"/><Relationship Id="rId4" Type="http://schemas.openxmlformats.org/officeDocument/2006/relationships/image" Target="../media/image70.emf"/></Relationships>
</file>

<file path=ppt/slides/_rels/slide77.xml.rels><?xml version="1.0" encoding="UTF-8" standalone="yes"?>
<Relationships xmlns="http://schemas.openxmlformats.org/package/2006/relationships"><Relationship Id="rId3" Type="http://schemas.openxmlformats.org/officeDocument/2006/relationships/package" Target="../embeddings/Microsoft_Word_Document66.docx"/><Relationship Id="rId2" Type="http://schemas.openxmlformats.org/officeDocument/2006/relationships/slideLayout" Target="../slideLayouts/slideLayout15.xml"/><Relationship Id="rId1" Type="http://schemas.openxmlformats.org/officeDocument/2006/relationships/vmlDrawing" Target="../drawings/vmlDrawing64.vml"/><Relationship Id="rId4" Type="http://schemas.openxmlformats.org/officeDocument/2006/relationships/image" Target="../media/image71.emf"/></Relationships>
</file>

<file path=ppt/slides/_rels/slide78.xml.rels><?xml version="1.0" encoding="UTF-8" standalone="yes"?>
<Relationships xmlns="http://schemas.openxmlformats.org/package/2006/relationships"><Relationship Id="rId3" Type="http://schemas.openxmlformats.org/officeDocument/2006/relationships/package" Target="../embeddings/Microsoft_Word_Document67.docx"/><Relationship Id="rId2" Type="http://schemas.openxmlformats.org/officeDocument/2006/relationships/slideLayout" Target="../slideLayouts/slideLayout15.xml"/><Relationship Id="rId1" Type="http://schemas.openxmlformats.org/officeDocument/2006/relationships/vmlDrawing" Target="../drawings/vmlDrawing65.vml"/><Relationship Id="rId4" Type="http://schemas.openxmlformats.org/officeDocument/2006/relationships/image" Target="../media/image72.emf"/></Relationships>
</file>

<file path=ppt/slides/_rels/slide79.xml.rels><?xml version="1.0" encoding="UTF-8" standalone="yes"?>
<Relationships xmlns="http://schemas.openxmlformats.org/package/2006/relationships"><Relationship Id="rId3" Type="http://schemas.openxmlformats.org/officeDocument/2006/relationships/package" Target="../embeddings/Microsoft_Word_Document68.docx"/><Relationship Id="rId2" Type="http://schemas.openxmlformats.org/officeDocument/2006/relationships/slideLayout" Target="../slideLayouts/slideLayout15.xml"/><Relationship Id="rId1" Type="http://schemas.openxmlformats.org/officeDocument/2006/relationships/vmlDrawing" Target="../drawings/vmlDrawing66.vml"/><Relationship Id="rId4" Type="http://schemas.openxmlformats.org/officeDocument/2006/relationships/image" Target="../media/image73.emf"/></Relationships>
</file>

<file path=ppt/slides/_rels/slide8.xml.rels><?xml version="1.0" encoding="UTF-8" standalone="yes"?>
<Relationships xmlns="http://schemas.openxmlformats.org/package/2006/relationships"><Relationship Id="rId3" Type="http://schemas.openxmlformats.org/officeDocument/2006/relationships/package" Target="../embeddings/Microsoft_Word_Document2.docx"/><Relationship Id="rId2" Type="http://schemas.openxmlformats.org/officeDocument/2006/relationships/slideLayout" Target="../slideLayouts/slideLayout5.xml"/><Relationship Id="rId1" Type="http://schemas.openxmlformats.org/officeDocument/2006/relationships/vmlDrawing" Target="../drawings/vmlDrawing3.vml"/><Relationship Id="rId4" Type="http://schemas.openxmlformats.org/officeDocument/2006/relationships/image" Target="../media/image7.emf"/></Relationships>
</file>

<file path=ppt/slides/_rels/slide80.xml.rels><?xml version="1.0" encoding="UTF-8" standalone="yes"?>
<Relationships xmlns="http://schemas.openxmlformats.org/package/2006/relationships"><Relationship Id="rId3" Type="http://schemas.openxmlformats.org/officeDocument/2006/relationships/package" Target="../embeddings/Microsoft_Word_Document69.docx"/><Relationship Id="rId2" Type="http://schemas.openxmlformats.org/officeDocument/2006/relationships/slideLayout" Target="../slideLayouts/slideLayout15.xml"/><Relationship Id="rId1" Type="http://schemas.openxmlformats.org/officeDocument/2006/relationships/vmlDrawing" Target="../drawings/vmlDrawing67.vml"/><Relationship Id="rId4" Type="http://schemas.openxmlformats.org/officeDocument/2006/relationships/image" Target="../media/image74.emf"/></Relationships>
</file>

<file path=ppt/slides/_rels/slide81.xml.rels><?xml version="1.0" encoding="UTF-8" standalone="yes"?>
<Relationships xmlns="http://schemas.openxmlformats.org/package/2006/relationships"><Relationship Id="rId3" Type="http://schemas.openxmlformats.org/officeDocument/2006/relationships/package" Target="../embeddings/Microsoft_Word_Document70.docx"/><Relationship Id="rId2" Type="http://schemas.openxmlformats.org/officeDocument/2006/relationships/slideLayout" Target="../slideLayouts/slideLayout15.xml"/><Relationship Id="rId1" Type="http://schemas.openxmlformats.org/officeDocument/2006/relationships/vmlDrawing" Target="../drawings/vmlDrawing68.vml"/><Relationship Id="rId4" Type="http://schemas.openxmlformats.org/officeDocument/2006/relationships/image" Target="../media/image75.emf"/></Relationships>
</file>

<file path=ppt/slides/_rels/slide82.xml.rels><?xml version="1.0" encoding="UTF-8" standalone="yes"?>
<Relationships xmlns="http://schemas.openxmlformats.org/package/2006/relationships"><Relationship Id="rId3" Type="http://schemas.openxmlformats.org/officeDocument/2006/relationships/package" Target="../embeddings/Microsoft_Word_Document71.docx"/><Relationship Id="rId2" Type="http://schemas.openxmlformats.org/officeDocument/2006/relationships/slideLayout" Target="../slideLayouts/slideLayout15.xml"/><Relationship Id="rId1" Type="http://schemas.openxmlformats.org/officeDocument/2006/relationships/vmlDrawing" Target="../drawings/vmlDrawing69.vml"/><Relationship Id="rId4" Type="http://schemas.openxmlformats.org/officeDocument/2006/relationships/image" Target="../media/image76.emf"/></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6.xml.rels><?xml version="1.0" encoding="UTF-8" standalone="yes"?>
<Relationships xmlns="http://schemas.openxmlformats.org/package/2006/relationships"><Relationship Id="rId3" Type="http://schemas.openxmlformats.org/officeDocument/2006/relationships/package" Target="../embeddings/Microsoft_Word_Document72.docx"/><Relationship Id="rId2" Type="http://schemas.openxmlformats.org/officeDocument/2006/relationships/slideLayout" Target="../slideLayouts/slideLayout20.xml"/><Relationship Id="rId1" Type="http://schemas.openxmlformats.org/officeDocument/2006/relationships/vmlDrawing" Target="../drawings/vmlDrawing70.vml"/><Relationship Id="rId4" Type="http://schemas.openxmlformats.org/officeDocument/2006/relationships/image" Target="../media/image77.emf"/></Relationships>
</file>

<file path=ppt/slides/_rels/slide87.xml.rels><?xml version="1.0" encoding="UTF-8" standalone="yes"?>
<Relationships xmlns="http://schemas.openxmlformats.org/package/2006/relationships"><Relationship Id="rId3" Type="http://schemas.openxmlformats.org/officeDocument/2006/relationships/package" Target="../embeddings/Microsoft_Word_Document73.docx"/><Relationship Id="rId2" Type="http://schemas.openxmlformats.org/officeDocument/2006/relationships/slideLayout" Target="../slideLayouts/slideLayout20.xml"/><Relationship Id="rId1" Type="http://schemas.openxmlformats.org/officeDocument/2006/relationships/vmlDrawing" Target="../drawings/vmlDrawing71.vml"/><Relationship Id="rId4" Type="http://schemas.openxmlformats.org/officeDocument/2006/relationships/image" Target="../media/image78.emf"/></Relationships>
</file>

<file path=ppt/slides/_rels/slide88.xml.rels><?xml version="1.0" encoding="UTF-8" standalone="yes"?>
<Relationships xmlns="http://schemas.openxmlformats.org/package/2006/relationships"><Relationship Id="rId3" Type="http://schemas.openxmlformats.org/officeDocument/2006/relationships/package" Target="../embeddings/Microsoft_Word_Document74.docx"/><Relationship Id="rId2" Type="http://schemas.openxmlformats.org/officeDocument/2006/relationships/slideLayout" Target="../slideLayouts/slideLayout20.xml"/><Relationship Id="rId1" Type="http://schemas.openxmlformats.org/officeDocument/2006/relationships/vmlDrawing" Target="../drawings/vmlDrawing72.vml"/><Relationship Id="rId4" Type="http://schemas.openxmlformats.org/officeDocument/2006/relationships/image" Target="../media/image79.emf"/></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xml.rels><?xml version="1.0" encoding="UTF-8" standalone="yes"?>
<Relationships xmlns="http://schemas.openxmlformats.org/package/2006/relationships"><Relationship Id="rId3" Type="http://schemas.openxmlformats.org/officeDocument/2006/relationships/package" Target="../embeddings/Microsoft_Word_Document3.docx"/><Relationship Id="rId2" Type="http://schemas.openxmlformats.org/officeDocument/2006/relationships/slideLayout" Target="../slideLayouts/slideLayout5.xml"/><Relationship Id="rId1" Type="http://schemas.openxmlformats.org/officeDocument/2006/relationships/vmlDrawing" Target="../drawings/vmlDrawing4.vml"/><Relationship Id="rId4" Type="http://schemas.openxmlformats.org/officeDocument/2006/relationships/image" Target="../media/image8.emf"/></Relationships>
</file>

<file path=ppt/slides/_rels/slide90.xml.rels><?xml version="1.0" encoding="UTF-8" standalone="yes"?>
<Relationships xmlns="http://schemas.openxmlformats.org/package/2006/relationships"><Relationship Id="rId3" Type="http://schemas.openxmlformats.org/officeDocument/2006/relationships/package" Target="../embeddings/Microsoft_Word_Document75.docx"/><Relationship Id="rId2" Type="http://schemas.openxmlformats.org/officeDocument/2006/relationships/slideLayout" Target="../slideLayouts/slideLayout20.xml"/><Relationship Id="rId1" Type="http://schemas.openxmlformats.org/officeDocument/2006/relationships/vmlDrawing" Target="../drawings/vmlDrawing73.vml"/><Relationship Id="rId6" Type="http://schemas.openxmlformats.org/officeDocument/2006/relationships/image" Target="../media/image81.emf"/><Relationship Id="rId5" Type="http://schemas.openxmlformats.org/officeDocument/2006/relationships/package" Target="../embeddings/Microsoft_Word_Document76.docx"/><Relationship Id="rId4" Type="http://schemas.openxmlformats.org/officeDocument/2006/relationships/image" Target="../media/image80.emf"/></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2.xml.rels><?xml version="1.0" encoding="UTF-8" standalone="yes"?>
<Relationships xmlns="http://schemas.openxmlformats.org/package/2006/relationships"><Relationship Id="rId3" Type="http://schemas.openxmlformats.org/officeDocument/2006/relationships/package" Target="../embeddings/Microsoft_Word_Document77.docx"/><Relationship Id="rId2" Type="http://schemas.openxmlformats.org/officeDocument/2006/relationships/slideLayout" Target="../slideLayouts/slideLayout20.xml"/><Relationship Id="rId1" Type="http://schemas.openxmlformats.org/officeDocument/2006/relationships/vmlDrawing" Target="../drawings/vmlDrawing74.vml"/><Relationship Id="rId4" Type="http://schemas.openxmlformats.org/officeDocument/2006/relationships/image" Target="../media/image82.emf"/></Relationships>
</file>

<file path=ppt/slides/_rels/slide93.xml.rels><?xml version="1.0" encoding="UTF-8" standalone="yes"?>
<Relationships xmlns="http://schemas.openxmlformats.org/package/2006/relationships"><Relationship Id="rId3" Type="http://schemas.openxmlformats.org/officeDocument/2006/relationships/package" Target="../embeddings/Microsoft_Word_Document78.docx"/><Relationship Id="rId2" Type="http://schemas.openxmlformats.org/officeDocument/2006/relationships/slideLayout" Target="../slideLayouts/slideLayout20.xml"/><Relationship Id="rId1" Type="http://schemas.openxmlformats.org/officeDocument/2006/relationships/vmlDrawing" Target="../drawings/vmlDrawing75.vml"/><Relationship Id="rId4" Type="http://schemas.openxmlformats.org/officeDocument/2006/relationships/image" Target="../media/image83.emf"/></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5.xml.rels><?xml version="1.0" encoding="UTF-8" standalone="yes"?>
<Relationships xmlns="http://schemas.openxmlformats.org/package/2006/relationships"><Relationship Id="rId3" Type="http://schemas.openxmlformats.org/officeDocument/2006/relationships/package" Target="../embeddings/Microsoft_Word_Document79.docx"/><Relationship Id="rId2" Type="http://schemas.openxmlformats.org/officeDocument/2006/relationships/slideLayout" Target="../slideLayouts/slideLayout20.xml"/><Relationship Id="rId1" Type="http://schemas.openxmlformats.org/officeDocument/2006/relationships/vmlDrawing" Target="../drawings/vmlDrawing76.vml"/><Relationship Id="rId4" Type="http://schemas.openxmlformats.org/officeDocument/2006/relationships/image" Target="../media/image84.emf"/></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97.xml.rels><?xml version="1.0" encoding="UTF-8" standalone="yes"?>
<Relationships xmlns="http://schemas.openxmlformats.org/package/2006/relationships"><Relationship Id="rId3" Type="http://schemas.openxmlformats.org/officeDocument/2006/relationships/package" Target="../embeddings/Microsoft_Word_Document80.docx"/><Relationship Id="rId2" Type="http://schemas.openxmlformats.org/officeDocument/2006/relationships/slideLayout" Target="../slideLayouts/slideLayout20.xml"/><Relationship Id="rId1" Type="http://schemas.openxmlformats.org/officeDocument/2006/relationships/vmlDrawing" Target="../drawings/vmlDrawing77.vml"/><Relationship Id="rId4" Type="http://schemas.openxmlformats.org/officeDocument/2006/relationships/image" Target="../media/image85.emf"/></Relationships>
</file>

<file path=ppt/slides/_rels/slide98.xml.rels><?xml version="1.0" encoding="UTF-8" standalone="yes"?>
<Relationships xmlns="http://schemas.openxmlformats.org/package/2006/relationships"><Relationship Id="rId3" Type="http://schemas.openxmlformats.org/officeDocument/2006/relationships/package" Target="../embeddings/Microsoft_Word_Document81.docx"/><Relationship Id="rId2" Type="http://schemas.openxmlformats.org/officeDocument/2006/relationships/slideLayout" Target="../slideLayouts/slideLayout20.xml"/><Relationship Id="rId1" Type="http://schemas.openxmlformats.org/officeDocument/2006/relationships/vmlDrawing" Target="../drawings/vmlDrawing78.vml"/><Relationship Id="rId4" Type="http://schemas.openxmlformats.org/officeDocument/2006/relationships/image" Target="../media/image86.emf"/></Relationships>
</file>

<file path=ppt/slides/_rels/slide99.xml.rels><?xml version="1.0" encoding="UTF-8" standalone="yes"?>
<Relationships xmlns="http://schemas.openxmlformats.org/package/2006/relationships"><Relationship Id="rId3" Type="http://schemas.openxmlformats.org/officeDocument/2006/relationships/package" Target="../embeddings/Microsoft_Word_Document82.docx"/><Relationship Id="rId2" Type="http://schemas.openxmlformats.org/officeDocument/2006/relationships/slideLayout" Target="../slideLayouts/slideLayout20.xml"/><Relationship Id="rId1" Type="http://schemas.openxmlformats.org/officeDocument/2006/relationships/vmlDrawing" Target="../drawings/vmlDrawing79.vml"/><Relationship Id="rId4" Type="http://schemas.openxmlformats.org/officeDocument/2006/relationships/image" Target="../media/image8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userDrawn="1"/>
        </p:nvSpPr>
        <p:spPr>
          <a:xfrm>
            <a:off x="0" y="1938654"/>
            <a:ext cx="8141677" cy="2950845"/>
          </a:xfrm>
          <a:prstGeom prst="rect">
            <a:avLst/>
          </a:prstGeom>
          <a:solidFill>
            <a:srgbClr val="1D8DFF">
              <a:alpha val="60000"/>
            </a:srgbClr>
          </a:solidFill>
          <a:ln>
            <a:noFill/>
          </a:ln>
          <a:effectLst>
            <a:outerShdw blurRad="38100" dist="38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2"/>
          <p:cNvSpPr txBox="1"/>
          <p:nvPr userDrawn="1"/>
        </p:nvSpPr>
        <p:spPr>
          <a:xfrm>
            <a:off x="3130060" y="2249695"/>
            <a:ext cx="4889793" cy="2568717"/>
          </a:xfrm>
          <a:prstGeom prst="rect">
            <a:avLst/>
          </a:prstGeom>
          <a:noFill/>
        </p:spPr>
        <p:txBody>
          <a:bodyPr wrap="square" rtlCol="0">
            <a:spAutoFit/>
          </a:bodyPr>
          <a:lstStyle/>
          <a:p>
            <a:pPr algn="ctr" fontAlgn="auto">
              <a:lnSpc>
                <a:spcPct val="120000"/>
              </a:lnSpc>
            </a:pPr>
            <a:r>
              <a:rPr lang="zh-CN" altLang="en-US" sz="4600" b="1" dirty="0">
                <a:solidFill>
                  <a:schemeClr val="bg1"/>
                </a:solidFill>
                <a:latin typeface="微软雅黑" panose="020B0503020204020204" charset="-122"/>
                <a:ea typeface="微软雅黑" panose="020B0503020204020204" charset="-122"/>
                <a:sym typeface="+mn-ea"/>
              </a:rPr>
              <a:t>第</a:t>
            </a:r>
            <a:r>
              <a:rPr lang="en-US" altLang="zh-CN" sz="4600" b="1" dirty="0">
                <a:solidFill>
                  <a:schemeClr val="bg1"/>
                </a:solidFill>
                <a:latin typeface="微软雅黑" panose="020B0503020204020204" charset="-122"/>
                <a:ea typeface="微软雅黑" panose="020B0503020204020204" charset="-122"/>
                <a:sym typeface="+mn-ea"/>
              </a:rPr>
              <a:t>5</a:t>
            </a:r>
            <a:r>
              <a:rPr lang="zh-CN" altLang="en-US" sz="4600" b="1" dirty="0">
                <a:solidFill>
                  <a:schemeClr val="bg1"/>
                </a:solidFill>
                <a:latin typeface="微软雅黑" panose="020B0503020204020204" charset="-122"/>
                <a:ea typeface="微软雅黑" panose="020B0503020204020204" charset="-122"/>
                <a:sym typeface="+mn-ea"/>
              </a:rPr>
              <a:t>章</a:t>
            </a:r>
            <a:endParaRPr lang="en-US" altLang="zh-CN" sz="4600" b="1" dirty="0">
              <a:solidFill>
                <a:schemeClr val="bg1"/>
              </a:solidFill>
              <a:latin typeface="微软雅黑" panose="020B0503020204020204" charset="-122"/>
              <a:ea typeface="微软雅黑" panose="020B0503020204020204" charset="-122"/>
              <a:sym typeface="+mn-ea"/>
            </a:endParaRPr>
          </a:p>
          <a:p>
            <a:pPr algn="ctr" fontAlgn="auto">
              <a:lnSpc>
                <a:spcPct val="120000"/>
              </a:lnSpc>
            </a:pPr>
            <a:r>
              <a:rPr lang="zh-CN" altLang="en-US" sz="4600" b="1" dirty="0">
                <a:solidFill>
                  <a:schemeClr val="bg1"/>
                </a:solidFill>
                <a:latin typeface="微软雅黑" panose="020B0503020204020204" charset="-122"/>
                <a:ea typeface="微软雅黑" panose="020B0503020204020204" charset="-122"/>
                <a:sym typeface="+mn-ea"/>
              </a:rPr>
              <a:t>非线性规划和多目标规划模型</a:t>
            </a:r>
          </a:p>
        </p:txBody>
      </p:sp>
      <p:cxnSp>
        <p:nvCxnSpPr>
          <p:cNvPr id="10" name="直接连接符 9"/>
          <p:cNvCxnSpPr>
            <a:cxnSpLocks/>
          </p:cNvCxnSpPr>
          <p:nvPr userDrawn="1"/>
        </p:nvCxnSpPr>
        <p:spPr>
          <a:xfrm>
            <a:off x="423545" y="2172970"/>
            <a:ext cx="0" cy="250698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pic>
        <p:nvPicPr>
          <p:cNvPr id="2" name="图片 1">
            <a:extLst>
              <a:ext uri="{FF2B5EF4-FFF2-40B4-BE49-F238E27FC236}">
                <a16:creationId xmlns:a16="http://schemas.microsoft.com/office/drawing/2014/main" id="{5091B64A-8987-4FC9-BF53-2D4BE3595F6E}"/>
              </a:ext>
            </a:extLst>
          </p:cNvPr>
          <p:cNvPicPr>
            <a:picLocks noChangeAspect="1"/>
          </p:cNvPicPr>
          <p:nvPr/>
        </p:nvPicPr>
        <p:blipFill>
          <a:blip r:embed="rId2"/>
          <a:stretch>
            <a:fillRect/>
          </a:stretch>
        </p:blipFill>
        <p:spPr>
          <a:xfrm>
            <a:off x="1097770" y="2249695"/>
            <a:ext cx="1654953" cy="235861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2000" fill="hold">
                                          <p:stCondLst>
                                            <p:cond delay="0"/>
                                          </p:stCondLst>
                                        </p:cTn>
                                        <p:tgtEl>
                                          <p:spTgt spid="9"/>
                                        </p:tgtEl>
                                        <p:attrNameLst>
                                          <p:attrName>style.visibility</p:attrName>
                                        </p:attrNameLst>
                                      </p:cBhvr>
                                      <p:to>
                                        <p:strVal val="visible"/>
                                      </p:to>
                                    </p:set>
                                    <p:anim calcmode="lin" valueType="num">
                                      <p:cBhvr additive="base">
                                        <p:cTn id="7" dur="2000" fill="hold"/>
                                        <p:tgtEl>
                                          <p:spTgt spid="9"/>
                                        </p:tgtEl>
                                        <p:attrNameLst>
                                          <p:attrName>ppt_x</p:attrName>
                                        </p:attrNameLst>
                                      </p:cBhvr>
                                      <p:tavLst>
                                        <p:tav tm="0">
                                          <p:val>
                                            <p:strVal val="0-#ppt_w/2"/>
                                          </p:val>
                                        </p:tav>
                                        <p:tav tm="100000">
                                          <p:val>
                                            <p:strVal val="#ppt_x"/>
                                          </p:val>
                                        </p:tav>
                                      </p:tavLst>
                                    </p:anim>
                                    <p:anim calcmode="lin" valueType="num">
                                      <p:cBhvr additive="base">
                                        <p:cTn id="8" dur="2000" fill="hold"/>
                                        <p:tgtEl>
                                          <p:spTgt spid="9"/>
                                        </p:tgtEl>
                                        <p:attrNameLst>
                                          <p:attrName>ppt_y</p:attrName>
                                        </p:attrNameLst>
                                      </p:cBhvr>
                                      <p:tavLst>
                                        <p:tav tm="0">
                                          <p:val>
                                            <p:strVal val="#ppt_y"/>
                                          </p:val>
                                        </p:tav>
                                        <p:tav tm="100000">
                                          <p:val>
                                            <p:strVal val="#ppt_y"/>
                                          </p:val>
                                        </p:tav>
                                      </p:tavLst>
                                    </p:anim>
                                  </p:childTnLst>
                                </p:cTn>
                              </p:par>
                            </p:childTnLst>
                          </p:cTn>
                        </p:par>
                        <p:par>
                          <p:cTn id="9" fill="hold">
                            <p:stCondLst>
                              <p:cond delay="2000"/>
                            </p:stCondLst>
                            <p:childTnLst>
                              <p:par>
                                <p:cTn id="10" presetID="10" presetClass="entr" presetSubtype="0" fill="hold" nodeType="after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fade">
                                      <p:cBhvr>
                                        <p:cTn id="12" dur="500"/>
                                        <p:tgtEl>
                                          <p:spTgt spid="2"/>
                                        </p:tgtEl>
                                      </p:cBhvr>
                                    </p:animEffect>
                                  </p:childTnLst>
                                </p:cTn>
                              </p:par>
                            </p:childTnLst>
                          </p:cTn>
                        </p:par>
                        <p:par>
                          <p:cTn id="13" fill="hold">
                            <p:stCondLst>
                              <p:cond delay="2500"/>
                            </p:stCondLst>
                            <p:childTnLst>
                              <p:par>
                                <p:cTn id="14" presetID="53" presetClass="entr" presetSubtype="16" fill="hold" nodeType="afterEffect">
                                  <p:stCondLst>
                                    <p:cond delay="0"/>
                                  </p:stCondLst>
                                  <p:childTnLst>
                                    <p:set>
                                      <p:cBhvr>
                                        <p:cTn id="15" dur="1000" fill="hold">
                                          <p:stCondLst>
                                            <p:cond delay="0"/>
                                          </p:stCondLst>
                                        </p:cTn>
                                        <p:tgtEl>
                                          <p:spTgt spid="10"/>
                                        </p:tgtEl>
                                        <p:attrNameLst>
                                          <p:attrName>style.visibility</p:attrName>
                                        </p:attrNameLst>
                                      </p:cBhvr>
                                      <p:to>
                                        <p:strVal val="visible"/>
                                      </p:to>
                                    </p:set>
                                    <p:anim calcmode="lin" valueType="num">
                                      <p:cBhvr>
                                        <p:cTn id="16" dur="1000" fill="hold"/>
                                        <p:tgtEl>
                                          <p:spTgt spid="10"/>
                                        </p:tgtEl>
                                        <p:attrNameLst>
                                          <p:attrName>ppt_w</p:attrName>
                                        </p:attrNameLst>
                                      </p:cBhvr>
                                      <p:tavLst>
                                        <p:tav tm="0">
                                          <p:val>
                                            <p:fltVal val="0"/>
                                          </p:val>
                                        </p:tav>
                                        <p:tav tm="100000">
                                          <p:val>
                                            <p:strVal val="#ppt_w"/>
                                          </p:val>
                                        </p:tav>
                                      </p:tavLst>
                                    </p:anim>
                                    <p:anim calcmode="lin" valueType="num">
                                      <p:cBhvr>
                                        <p:cTn id="17" dur="1000" fill="hold"/>
                                        <p:tgtEl>
                                          <p:spTgt spid="10"/>
                                        </p:tgtEl>
                                        <p:attrNameLst>
                                          <p:attrName>ppt_h</p:attrName>
                                        </p:attrNameLst>
                                      </p:cBhvr>
                                      <p:tavLst>
                                        <p:tav tm="0">
                                          <p:val>
                                            <p:fltVal val="0"/>
                                          </p:val>
                                        </p:tav>
                                        <p:tav tm="100000">
                                          <p:val>
                                            <p:strVal val="#ppt_h"/>
                                          </p:val>
                                        </p:tav>
                                      </p:tavLst>
                                    </p:anim>
                                    <p:animEffect transition="in" filter="fade">
                                      <p:cBhvr>
                                        <p:cTn id="18" dur="1000"/>
                                        <p:tgtEl>
                                          <p:spTgt spid="10"/>
                                        </p:tgtEl>
                                      </p:cBhvr>
                                    </p:animEffect>
                                  </p:childTnLst>
                                </p:cTn>
                              </p:par>
                            </p:childTnLst>
                          </p:cTn>
                        </p:par>
                        <p:par>
                          <p:cTn id="19" fill="hold">
                            <p:stCondLst>
                              <p:cond delay="3500"/>
                            </p:stCondLst>
                            <p:childTnLst>
                              <p:par>
                                <p:cTn id="20" presetID="41" presetClass="entr" presetSubtype="0" fill="hold" grpId="0" nodeType="afterEffect">
                                  <p:stCondLst>
                                    <p:cond delay="0"/>
                                  </p:stCondLst>
                                  <p:iterate type="lt">
                                    <p:tmPct val="10000"/>
                                  </p:iterate>
                                  <p:childTnLst>
                                    <p:set>
                                      <p:cBhvr>
                                        <p:cTn id="21" dur="1000" fill="hold">
                                          <p:stCondLst>
                                            <p:cond delay="0"/>
                                          </p:stCondLst>
                                        </p:cTn>
                                        <p:tgtEl>
                                          <p:spTgt spid="3"/>
                                        </p:tgtEl>
                                        <p:attrNameLst>
                                          <p:attrName>style.visibility</p:attrName>
                                        </p:attrNameLst>
                                      </p:cBhvr>
                                      <p:to>
                                        <p:strVal val="visible"/>
                                      </p:to>
                                    </p:set>
                                    <p:anim calcmode="lin" valueType="num">
                                      <p:cBhvr>
                                        <p:cTn id="22" dur="1000" fill="hold"/>
                                        <p:tgtEl>
                                          <p:spTgt spid="3"/>
                                        </p:tgtEl>
                                        <p:attrNameLst>
                                          <p:attrName>ppt_x</p:attrName>
                                        </p:attrNameLst>
                                      </p:cBhvr>
                                      <p:tavLst>
                                        <p:tav tm="0">
                                          <p:val>
                                            <p:strVal val="#ppt_x"/>
                                          </p:val>
                                        </p:tav>
                                        <p:tav tm="50000">
                                          <p:val>
                                            <p:strVal val="#ppt_x+.1"/>
                                          </p:val>
                                        </p:tav>
                                        <p:tav tm="100000">
                                          <p:val>
                                            <p:strVal val="#ppt_x"/>
                                          </p:val>
                                        </p:tav>
                                      </p:tavLst>
                                    </p:anim>
                                    <p:anim calcmode="lin" valueType="num">
                                      <p:cBhvr>
                                        <p:cTn id="23" dur="1000" fill="hold"/>
                                        <p:tgtEl>
                                          <p:spTgt spid="3"/>
                                        </p:tgtEl>
                                        <p:attrNameLst>
                                          <p:attrName>ppt_y</p:attrName>
                                        </p:attrNameLst>
                                      </p:cBhvr>
                                      <p:tavLst>
                                        <p:tav tm="0">
                                          <p:val>
                                            <p:strVal val="#ppt_y"/>
                                          </p:val>
                                        </p:tav>
                                        <p:tav tm="100000">
                                          <p:val>
                                            <p:strVal val="#ppt_y"/>
                                          </p:val>
                                        </p:tav>
                                      </p:tavLst>
                                    </p:anim>
                                    <p:anim calcmode="lin" valueType="num">
                                      <p:cBhvr>
                                        <p:cTn id="24" dur="1000" fill="hold"/>
                                        <p:tgtEl>
                                          <p:spTgt spid="3"/>
                                        </p:tgtEl>
                                        <p:attrNameLst>
                                          <p:attrName>ppt_h</p:attrName>
                                        </p:attrNameLst>
                                      </p:cBhvr>
                                      <p:tavLst>
                                        <p:tav tm="0">
                                          <p:val>
                                            <p:strVal val="#ppt_h/10"/>
                                          </p:val>
                                        </p:tav>
                                        <p:tav tm="50000">
                                          <p:val>
                                            <p:strVal val="#ppt_h+.01"/>
                                          </p:val>
                                        </p:tav>
                                        <p:tav tm="100000">
                                          <p:val>
                                            <p:strVal val="#ppt_h"/>
                                          </p:val>
                                        </p:tav>
                                      </p:tavLst>
                                    </p:anim>
                                    <p:anim calcmode="lin" valueType="num">
                                      <p:cBhvr>
                                        <p:cTn id="25" dur="1000" fill="hold"/>
                                        <p:tgtEl>
                                          <p:spTgt spid="3"/>
                                        </p:tgtEl>
                                        <p:attrNameLst>
                                          <p:attrName>ppt_w</p:attrName>
                                        </p:attrNameLst>
                                      </p:cBhvr>
                                      <p:tavLst>
                                        <p:tav tm="0">
                                          <p:val>
                                            <p:strVal val="#ppt_w/10"/>
                                          </p:val>
                                        </p:tav>
                                        <p:tav tm="50000">
                                          <p:val>
                                            <p:strVal val="#ppt_w+.01"/>
                                          </p:val>
                                        </p:tav>
                                        <p:tav tm="100000">
                                          <p:val>
                                            <p:strVal val="#ppt_w"/>
                                          </p:val>
                                        </p:tav>
                                      </p:tavLst>
                                    </p:anim>
                                    <p:animEffect transition="in" filter="fade">
                                      <p:cBhvr>
                                        <p:cTn id="26" dur="1000" tmFilter="0,0; .5, 1; 1, 1"/>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ldLvl="0" animBg="1"/>
      <p:bldP spid="3"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331270712"/>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29384"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2597727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B48547E-8776-4286-8B01-C6691D1D1D05}"/>
              </a:ext>
            </a:extLst>
          </p:cNvPr>
          <p:cNvSpPr>
            <a:spLocks noGrp="1"/>
          </p:cNvSpPr>
          <p:nvPr>
            <p:ph type="body" sz="quarter" idx="10"/>
          </p:nvPr>
        </p:nvSpPr>
        <p:spPr/>
        <p:txBody>
          <a:bodyPr/>
          <a:lstStyle/>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ex5_8.py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from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scipy.optimize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import minimize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np.loadtxt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('data5_8.txt')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 d[0]; b = d[1]; c = d[2]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([20, 20])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def obj(</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xyz</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x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xyz</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2]; y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xyz</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 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z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xyz</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[4:].reshape(6,2)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obj =0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for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in range(6):</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for j in range(2):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obj = obj + z[</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i,j</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np.sqrt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((x[j]-a[</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])**2+(y[j]-b[</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return obj</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1980740331"/>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B48547E-8776-4286-8B01-C6691D1D1D05}"/>
              </a:ext>
            </a:extLst>
          </p:cNvPr>
          <p:cNvSpPr>
            <a:spLocks noGrp="1"/>
          </p:cNvSpPr>
          <p:nvPr>
            <p:ph type="body" sz="quarter" idx="10"/>
          </p:nvPr>
        </p:nvSpPr>
        <p:spPr/>
        <p:txBody>
          <a:bodyPr/>
          <a:lstStyle/>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 =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con.append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({'type': 'eq', 'fun': lambda z: z[4:].reshape(6,2).sum(axis=1)-c})</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con.append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({'type':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ineq</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'fun': lambda z: e-z[4:].reshape(6,2).sum(axis=0)})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bd = [(0, np.inf) for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in range(16)]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决策向量的界限</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res = minimize(obj,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np.random.rand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(16), constraints=con, bounds=bd)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print(res)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输出解的信息</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np.round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res.x</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4)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提出最优解的取值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目标函数的最优值：</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round(res.fun,4))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print('x</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的坐标为：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s[:2])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print('y</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的坐标为：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s[2:4])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料场到工地的运输量为：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\n', s[4:].reshape(6,2).T)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3670251718"/>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69EAA9C-9B3D-432B-98C9-EBC9A382CCAB}"/>
              </a:ext>
            </a:extLst>
          </p:cNvPr>
          <p:cNvGrpSpPr/>
          <p:nvPr/>
        </p:nvGrpSpPr>
        <p:grpSpPr>
          <a:xfrm>
            <a:off x="5447752" y="2767268"/>
            <a:ext cx="1420314" cy="1420314"/>
            <a:chOff x="5447752" y="2767268"/>
            <a:chExt cx="1420314" cy="1420314"/>
          </a:xfrm>
        </p:grpSpPr>
        <p:sp>
          <p:nvSpPr>
            <p:cNvPr id="3" name="椭圆 2">
              <a:extLst>
                <a:ext uri="{FF2B5EF4-FFF2-40B4-BE49-F238E27FC236}">
                  <a16:creationId xmlns:a16="http://schemas.microsoft.com/office/drawing/2014/main" id="{FFAC3BD7-040D-470C-BAD9-C6C78BD6FCD6}"/>
                </a:ext>
              </a:extLst>
            </p:cNvPr>
            <p:cNvSpPr/>
            <p:nvPr/>
          </p:nvSpPr>
          <p:spPr>
            <a:xfrm>
              <a:off x="5447752" y="2767268"/>
              <a:ext cx="1420314" cy="1420314"/>
            </a:xfrm>
            <a:prstGeom prst="ellipse">
              <a:avLst/>
            </a:prstGeom>
            <a:solidFill>
              <a:srgbClr val="004CBC">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
                <a:ea typeface="思源黑体旧字形 Normal" panose="020B0400000000000000" pitchFamily="34" charset="-128"/>
                <a:sym typeface=""/>
              </a:endParaRPr>
            </a:p>
          </p:txBody>
        </p:sp>
        <p:sp>
          <p:nvSpPr>
            <p:cNvPr id="4" name="文本框 3">
              <a:extLst>
                <a:ext uri="{FF2B5EF4-FFF2-40B4-BE49-F238E27FC236}">
                  <a16:creationId xmlns:a16="http://schemas.microsoft.com/office/drawing/2014/main" id="{C51C7B3C-7A29-43AA-8B6E-D92C8CA3168F}"/>
                </a:ext>
              </a:extLst>
            </p:cNvPr>
            <p:cNvSpPr txBox="1"/>
            <p:nvPr/>
          </p:nvSpPr>
          <p:spPr>
            <a:xfrm>
              <a:off x="5565149" y="3123482"/>
              <a:ext cx="1185521" cy="707886"/>
            </a:xfrm>
            <a:prstGeom prst="rect">
              <a:avLst/>
            </a:prstGeom>
            <a:noFill/>
          </p:spPr>
          <p:txBody>
            <a:bodyPr wrap="square" rtlCol="0">
              <a:spAutoFit/>
            </a:bodyPr>
            <a:lstStyle/>
            <a:p>
              <a:pPr algn="ctr"/>
              <a:r>
                <a:rPr lang="en-US" altLang="zh-CN" sz="4000" b="1" dirty="0">
                  <a:solidFill>
                    <a:schemeClr val="bg1"/>
                  </a:solidFill>
                  <a:latin typeface=""/>
                  <a:ea typeface="思源黑体旧字形 Normal" panose="020B0400000000000000" pitchFamily="34" charset="-128"/>
                  <a:sym typeface=""/>
                </a:rPr>
                <a:t>5.5</a:t>
              </a:r>
              <a:endParaRPr lang="zh-CN" altLang="en-US" sz="4000" b="1" dirty="0">
                <a:solidFill>
                  <a:schemeClr val="bg1"/>
                </a:solidFill>
                <a:latin typeface=""/>
                <a:ea typeface="思源黑体旧字形 Normal" panose="020B0400000000000000" pitchFamily="34" charset="-128"/>
                <a:sym typeface=""/>
              </a:endParaRPr>
            </a:p>
          </p:txBody>
        </p:sp>
      </p:grpSp>
      <p:sp>
        <p:nvSpPr>
          <p:cNvPr id="5" name="文本框 4">
            <a:extLst>
              <a:ext uri="{FF2B5EF4-FFF2-40B4-BE49-F238E27FC236}">
                <a16:creationId xmlns:a16="http://schemas.microsoft.com/office/drawing/2014/main" id="{5E63E8EF-96FE-40A9-8631-546E6619292C}"/>
              </a:ext>
            </a:extLst>
          </p:cNvPr>
          <p:cNvSpPr txBox="1"/>
          <p:nvPr/>
        </p:nvSpPr>
        <p:spPr>
          <a:xfrm>
            <a:off x="3788935" y="4617348"/>
            <a:ext cx="4737947" cy="584775"/>
          </a:xfrm>
          <a:prstGeom prst="rect">
            <a:avLst/>
          </a:prstGeom>
          <a:noFill/>
        </p:spPr>
        <p:txBody>
          <a:bodyPr wrap="square" rtlCol="0">
            <a:spAutoFit/>
          </a:bodyPr>
          <a:lstStyle/>
          <a:p>
            <a:pPr algn="ctr"/>
            <a:r>
              <a:rPr lang="zh-CN" altLang="en-US" sz="3200" b="1" dirty="0">
                <a:latin typeface="微软雅黑" panose="020B0503020204020204" pitchFamily="34" charset="-122"/>
                <a:ea typeface="微软雅黑" panose="020B0503020204020204" pitchFamily="34" charset="-122"/>
                <a:sym typeface="+mn-ea"/>
              </a:rPr>
              <a:t>多目标规划</a:t>
            </a:r>
            <a:endParaRPr lang="zh-CN" altLang="en-US" sz="3200" b="1" dirty="0">
              <a:latin typeface="微软雅黑" panose="020B0503020204020204" pitchFamily="34" charset="-122"/>
              <a:ea typeface="微软雅黑" panose="020B0503020204020204" pitchFamily="34" charset="-122"/>
              <a:sym typeface=""/>
            </a:endParaRPr>
          </a:p>
        </p:txBody>
      </p:sp>
    </p:spTree>
    <p:extLst>
      <p:ext uri="{BB962C8B-B14F-4D97-AF65-F5344CB8AC3E}">
        <p14:creationId xmlns:p14="http://schemas.microsoft.com/office/powerpoint/2010/main" val="3561289701"/>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788E654-8B9C-4285-B685-040E289B8897}"/>
              </a:ext>
            </a:extLst>
          </p:cNvPr>
          <p:cNvSpPr>
            <a:spLocks noGrp="1"/>
          </p:cNvSpPr>
          <p:nvPr>
            <p:ph type="body" sz="quarter" idx="10"/>
          </p:nvPr>
        </p:nvSpPr>
        <p:spPr/>
        <p:txBody>
          <a:bodyPr/>
          <a:lstStyle/>
          <a:p>
            <a:r>
              <a:rPr lang="en-US" altLang="zh-CN" dirty="0"/>
              <a:t>5.5.1 </a:t>
            </a:r>
            <a:r>
              <a:rPr lang="zh-CN" altLang="en-US" dirty="0"/>
              <a:t>多目标规划问题的基本理论</a:t>
            </a:r>
          </a:p>
        </p:txBody>
      </p:sp>
      <p:graphicFrame>
        <p:nvGraphicFramePr>
          <p:cNvPr id="4" name="对象 3">
            <a:extLst>
              <a:ext uri="{FF2B5EF4-FFF2-40B4-BE49-F238E27FC236}">
                <a16:creationId xmlns:a16="http://schemas.microsoft.com/office/drawing/2014/main" id="{43FCC198-8822-4C45-84DE-4E8A1CDC2AA6}"/>
              </a:ext>
            </a:extLst>
          </p:cNvPr>
          <p:cNvGraphicFramePr>
            <a:graphicFrameLocks noChangeAspect="1"/>
          </p:cNvGraphicFramePr>
          <p:nvPr>
            <p:extLst>
              <p:ext uri="{D42A27DB-BD31-4B8C-83A1-F6EECF244321}">
                <p14:modId xmlns:p14="http://schemas.microsoft.com/office/powerpoint/2010/main" val="1754316035"/>
              </p:ext>
            </p:extLst>
          </p:nvPr>
        </p:nvGraphicFramePr>
        <p:xfrm>
          <a:off x="662869" y="1389062"/>
          <a:ext cx="11109325" cy="5468938"/>
        </p:xfrm>
        <a:graphic>
          <a:graphicData uri="http://schemas.openxmlformats.org/presentationml/2006/ole">
            <mc:AlternateContent xmlns:mc="http://schemas.openxmlformats.org/markup-compatibility/2006">
              <mc:Choice xmlns:v="urn:schemas-microsoft-com:vml" Requires="v">
                <p:oleObj spid="_x0000_s362499" name="Document" r:id="rId3" imgW="11106616" imgH="5476601" progId="Word.Document.12">
                  <p:embed/>
                </p:oleObj>
              </mc:Choice>
              <mc:Fallback>
                <p:oleObj name="Document" r:id="rId3" imgW="11106616" imgH="5476601"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62869" y="1389062"/>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3202309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768547246"/>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63523"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673211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277982488"/>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64547"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5484362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10028716"/>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65571"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747145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550351811"/>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66595"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337785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989262414"/>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67619"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1604320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597758306"/>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368643"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219525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319299148"/>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30408"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3589457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D788E654-8B9C-4285-B685-040E289B8897}"/>
              </a:ext>
            </a:extLst>
          </p:cNvPr>
          <p:cNvSpPr>
            <a:spLocks noGrp="1"/>
          </p:cNvSpPr>
          <p:nvPr>
            <p:ph type="body" sz="quarter" idx="10"/>
          </p:nvPr>
        </p:nvSpPr>
        <p:spPr/>
        <p:txBody>
          <a:bodyPr/>
          <a:lstStyle/>
          <a:p>
            <a:r>
              <a:rPr lang="en-US" altLang="zh-CN" dirty="0"/>
              <a:t>5.5.2 </a:t>
            </a:r>
            <a:r>
              <a:rPr lang="zh-CN" altLang="en-US" dirty="0"/>
              <a:t>求有效解的几种常用方法</a:t>
            </a:r>
            <a:endParaRPr lang="en-US" altLang="zh-CN" dirty="0"/>
          </a:p>
          <a:p>
            <a:endParaRPr lang="zh-CN" altLang="en-US" dirty="0"/>
          </a:p>
        </p:txBody>
      </p:sp>
      <p:graphicFrame>
        <p:nvGraphicFramePr>
          <p:cNvPr id="3" name="对象 2">
            <a:extLst>
              <a:ext uri="{FF2B5EF4-FFF2-40B4-BE49-F238E27FC236}">
                <a16:creationId xmlns:a16="http://schemas.microsoft.com/office/drawing/2014/main" id="{DF40BE9F-D992-4403-A88C-9A63354B67DF}"/>
              </a:ext>
            </a:extLst>
          </p:cNvPr>
          <p:cNvGraphicFramePr>
            <a:graphicFrameLocks noChangeAspect="1"/>
          </p:cNvGraphicFramePr>
          <p:nvPr>
            <p:extLst>
              <p:ext uri="{D42A27DB-BD31-4B8C-83A1-F6EECF244321}">
                <p14:modId xmlns:p14="http://schemas.microsoft.com/office/powerpoint/2010/main" val="968876006"/>
              </p:ext>
            </p:extLst>
          </p:nvPr>
        </p:nvGraphicFramePr>
        <p:xfrm>
          <a:off x="549275" y="1397000"/>
          <a:ext cx="10906125" cy="5368925"/>
        </p:xfrm>
        <a:graphic>
          <a:graphicData uri="http://schemas.openxmlformats.org/presentationml/2006/ole">
            <mc:AlternateContent xmlns:mc="http://schemas.openxmlformats.org/markup-compatibility/2006">
              <mc:Choice xmlns:v="urn:schemas-microsoft-com:vml" Requires="v">
                <p:oleObj spid="_x0000_s369667"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549275" y="139700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7861387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005255828"/>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70691"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6594972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3D4881C8-F745-49D9-9933-B977EDF26CE6}"/>
              </a:ext>
            </a:extLst>
          </p:cNvPr>
          <p:cNvSpPr>
            <a:spLocks noGrp="1"/>
          </p:cNvSpPr>
          <p:nvPr>
            <p:ph type="body" sz="quarter" idx="4294967295"/>
          </p:nvPr>
        </p:nvSpPr>
        <p:spPr>
          <a:xfrm>
            <a:off x="0" y="892175"/>
            <a:ext cx="5945188" cy="625475"/>
          </a:xfrm>
          <a:prstGeom prst="rect">
            <a:avLst/>
          </a:prstGeom>
        </p:spPr>
        <p:txBody>
          <a:bodyPr/>
          <a:lstStyle/>
          <a:p>
            <a:r>
              <a:rPr lang="en-US" altLang="zh-CN" dirty="0"/>
              <a:t>1.</a:t>
            </a:r>
            <a:r>
              <a:rPr lang="zh-CN" altLang="en-US" dirty="0"/>
              <a:t>线性加权法</a:t>
            </a:r>
          </a:p>
        </p:txBody>
      </p:sp>
      <p:graphicFrame>
        <p:nvGraphicFramePr>
          <p:cNvPr id="4" name="对象 3">
            <a:extLst>
              <a:ext uri="{FF2B5EF4-FFF2-40B4-BE49-F238E27FC236}">
                <a16:creationId xmlns:a16="http://schemas.microsoft.com/office/drawing/2014/main" id="{85396E01-6CEF-4882-B7B8-64306D7B0DB5}"/>
              </a:ext>
            </a:extLst>
          </p:cNvPr>
          <p:cNvGraphicFramePr>
            <a:graphicFrameLocks noChangeAspect="1"/>
          </p:cNvGraphicFramePr>
          <p:nvPr>
            <p:extLst>
              <p:ext uri="{D42A27DB-BD31-4B8C-83A1-F6EECF244321}">
                <p14:modId xmlns:p14="http://schemas.microsoft.com/office/powerpoint/2010/main" val="1651868681"/>
              </p:ext>
            </p:extLst>
          </p:nvPr>
        </p:nvGraphicFramePr>
        <p:xfrm>
          <a:off x="747713" y="1196975"/>
          <a:ext cx="10906125" cy="5884863"/>
        </p:xfrm>
        <a:graphic>
          <a:graphicData uri="http://schemas.openxmlformats.org/presentationml/2006/ole">
            <mc:AlternateContent xmlns:mc="http://schemas.openxmlformats.org/markup-compatibility/2006">
              <mc:Choice xmlns:v="urn:schemas-microsoft-com:vml" Requires="v">
                <p:oleObj spid="_x0000_s371715" name="Document" r:id="rId3" imgW="11106616" imgH="6007641" progId="Word.Document.12">
                  <p:embed/>
                </p:oleObj>
              </mc:Choice>
              <mc:Fallback>
                <p:oleObj name="Document" r:id="rId3" imgW="11106616" imgH="6007641"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47713" y="1196975"/>
                        <a:ext cx="10906125" cy="5884863"/>
                      </a:xfrm>
                      <a:prstGeom prst="rect">
                        <a:avLst/>
                      </a:prstGeom>
                    </p:spPr>
                  </p:pic>
                </p:oleObj>
              </mc:Fallback>
            </mc:AlternateContent>
          </a:graphicData>
        </a:graphic>
      </p:graphicFrame>
    </p:spTree>
    <p:extLst>
      <p:ext uri="{BB962C8B-B14F-4D97-AF65-F5344CB8AC3E}">
        <p14:creationId xmlns:p14="http://schemas.microsoft.com/office/powerpoint/2010/main" val="1586736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411655681"/>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372739"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31379391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3D4881C8-F745-49D9-9933-B977EDF26CE6}"/>
              </a:ext>
            </a:extLst>
          </p:cNvPr>
          <p:cNvSpPr>
            <a:spLocks noGrp="1"/>
          </p:cNvSpPr>
          <p:nvPr>
            <p:ph type="body" sz="quarter" idx="11"/>
          </p:nvPr>
        </p:nvSpPr>
        <p:spPr/>
        <p:txBody>
          <a:bodyPr/>
          <a:lstStyle/>
          <a:p>
            <a:r>
              <a:rPr lang="en-US" altLang="zh-CN" dirty="0"/>
              <a:t>2.</a:t>
            </a:r>
            <a:r>
              <a:rPr lang="el-GR" altLang="zh-CN" dirty="0"/>
              <a:t>ε</a:t>
            </a:r>
            <a:r>
              <a:rPr lang="zh-CN" altLang="en-US" dirty="0"/>
              <a:t>约束法</a:t>
            </a:r>
          </a:p>
        </p:txBody>
      </p:sp>
      <p:graphicFrame>
        <p:nvGraphicFramePr>
          <p:cNvPr id="4" name="对象 3">
            <a:extLst>
              <a:ext uri="{FF2B5EF4-FFF2-40B4-BE49-F238E27FC236}">
                <a16:creationId xmlns:a16="http://schemas.microsoft.com/office/drawing/2014/main" id="{A6F73007-D9DF-44B9-8F6B-019026E83319}"/>
              </a:ext>
            </a:extLst>
          </p:cNvPr>
          <p:cNvGraphicFramePr>
            <a:graphicFrameLocks noChangeAspect="1"/>
          </p:cNvGraphicFramePr>
          <p:nvPr>
            <p:extLst>
              <p:ext uri="{D42A27DB-BD31-4B8C-83A1-F6EECF244321}">
                <p14:modId xmlns:p14="http://schemas.microsoft.com/office/powerpoint/2010/main" val="695896423"/>
              </p:ext>
            </p:extLst>
          </p:nvPr>
        </p:nvGraphicFramePr>
        <p:xfrm>
          <a:off x="642937" y="1487487"/>
          <a:ext cx="10906125" cy="5370513"/>
        </p:xfrm>
        <a:graphic>
          <a:graphicData uri="http://schemas.openxmlformats.org/presentationml/2006/ole">
            <mc:AlternateContent xmlns:mc="http://schemas.openxmlformats.org/markup-compatibility/2006">
              <mc:Choice xmlns:v="urn:schemas-microsoft-com:vml" Requires="v">
                <p:oleObj spid="_x0000_s373763"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42937" y="1487487"/>
                        <a:ext cx="10906125" cy="5370513"/>
                      </a:xfrm>
                      <a:prstGeom prst="rect">
                        <a:avLst/>
                      </a:prstGeom>
                    </p:spPr>
                  </p:pic>
                </p:oleObj>
              </mc:Fallback>
            </mc:AlternateContent>
          </a:graphicData>
        </a:graphic>
      </p:graphicFrame>
    </p:spTree>
    <p:extLst>
      <p:ext uri="{BB962C8B-B14F-4D97-AF65-F5344CB8AC3E}">
        <p14:creationId xmlns:p14="http://schemas.microsoft.com/office/powerpoint/2010/main" val="41671233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865212237"/>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74787"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739119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701651845"/>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75811"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8514103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3D4881C8-F745-49D9-9933-B977EDF26CE6}"/>
              </a:ext>
            </a:extLst>
          </p:cNvPr>
          <p:cNvSpPr>
            <a:spLocks noGrp="1"/>
          </p:cNvSpPr>
          <p:nvPr>
            <p:ph type="body" sz="quarter" idx="11"/>
          </p:nvPr>
        </p:nvSpPr>
        <p:spPr/>
        <p:txBody>
          <a:bodyPr/>
          <a:lstStyle/>
          <a:p>
            <a:r>
              <a:rPr lang="en-US" altLang="zh-CN" dirty="0"/>
              <a:t>3.</a:t>
            </a:r>
            <a:r>
              <a:rPr lang="zh-CN" altLang="en-US" dirty="0"/>
              <a:t>理想点法</a:t>
            </a:r>
          </a:p>
        </p:txBody>
      </p:sp>
      <p:graphicFrame>
        <p:nvGraphicFramePr>
          <p:cNvPr id="4" name="对象 3">
            <a:extLst>
              <a:ext uri="{FF2B5EF4-FFF2-40B4-BE49-F238E27FC236}">
                <a16:creationId xmlns:a16="http://schemas.microsoft.com/office/drawing/2014/main" id="{D5CBF510-4541-4CE7-88FF-C2102CB3F839}"/>
              </a:ext>
            </a:extLst>
          </p:cNvPr>
          <p:cNvGraphicFramePr>
            <a:graphicFrameLocks noChangeAspect="1"/>
          </p:cNvGraphicFramePr>
          <p:nvPr>
            <p:extLst>
              <p:ext uri="{D42A27DB-BD31-4B8C-83A1-F6EECF244321}">
                <p14:modId xmlns:p14="http://schemas.microsoft.com/office/powerpoint/2010/main" val="1080493326"/>
              </p:ext>
            </p:extLst>
          </p:nvPr>
        </p:nvGraphicFramePr>
        <p:xfrm>
          <a:off x="549275" y="1196975"/>
          <a:ext cx="10906125" cy="5370513"/>
        </p:xfrm>
        <a:graphic>
          <a:graphicData uri="http://schemas.openxmlformats.org/presentationml/2006/ole">
            <mc:AlternateContent xmlns:mc="http://schemas.openxmlformats.org/markup-compatibility/2006">
              <mc:Choice xmlns:v="urn:schemas-microsoft-com:vml" Requires="v">
                <p:oleObj spid="_x0000_s376835"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549275" y="1196975"/>
                        <a:ext cx="10906125" cy="5370513"/>
                      </a:xfrm>
                      <a:prstGeom prst="rect">
                        <a:avLst/>
                      </a:prstGeom>
                    </p:spPr>
                  </p:pic>
                </p:oleObj>
              </mc:Fallback>
            </mc:AlternateContent>
          </a:graphicData>
        </a:graphic>
      </p:graphicFrame>
    </p:spTree>
    <p:extLst>
      <p:ext uri="{BB962C8B-B14F-4D97-AF65-F5344CB8AC3E}">
        <p14:creationId xmlns:p14="http://schemas.microsoft.com/office/powerpoint/2010/main" val="38300233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060571681"/>
              </p:ext>
            </p:extLst>
          </p:nvPr>
        </p:nvGraphicFramePr>
        <p:xfrm>
          <a:off x="642937" y="665365"/>
          <a:ext cx="10906125" cy="6434138"/>
        </p:xfrm>
        <a:graphic>
          <a:graphicData uri="http://schemas.openxmlformats.org/presentationml/2006/ole">
            <mc:AlternateContent xmlns:mc="http://schemas.openxmlformats.org/markup-compatibility/2006">
              <mc:Choice xmlns:v="urn:schemas-microsoft-com:vml" Requires="v">
                <p:oleObj spid="_x0000_s377859" name="Document" r:id="rId3" imgW="11106616" imgH="6572209" progId="Word.Document.12">
                  <p:embed/>
                </p:oleObj>
              </mc:Choice>
              <mc:Fallback>
                <p:oleObj name="Document" r:id="rId3" imgW="11106616" imgH="6572209"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42937" y="665365"/>
                        <a:ext cx="10906125" cy="6434138"/>
                      </a:xfrm>
                      <a:prstGeom prst="rect">
                        <a:avLst/>
                      </a:prstGeom>
                    </p:spPr>
                  </p:pic>
                </p:oleObj>
              </mc:Fallback>
            </mc:AlternateContent>
          </a:graphicData>
        </a:graphic>
      </p:graphicFrame>
    </p:spTree>
    <p:extLst>
      <p:ext uri="{BB962C8B-B14F-4D97-AF65-F5344CB8AC3E}">
        <p14:creationId xmlns:p14="http://schemas.microsoft.com/office/powerpoint/2010/main" val="1779494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3D4881C8-F745-49D9-9933-B977EDF26CE6}"/>
              </a:ext>
            </a:extLst>
          </p:cNvPr>
          <p:cNvSpPr>
            <a:spLocks noGrp="1"/>
          </p:cNvSpPr>
          <p:nvPr>
            <p:ph type="body" sz="quarter" idx="11"/>
          </p:nvPr>
        </p:nvSpPr>
        <p:spPr/>
        <p:txBody>
          <a:bodyPr/>
          <a:lstStyle/>
          <a:p>
            <a:r>
              <a:rPr lang="en-US" altLang="zh-CN" dirty="0"/>
              <a:t>4.</a:t>
            </a:r>
            <a:r>
              <a:rPr lang="zh-CN" altLang="en-US" dirty="0"/>
              <a:t>优先级法</a:t>
            </a:r>
          </a:p>
        </p:txBody>
      </p:sp>
      <p:graphicFrame>
        <p:nvGraphicFramePr>
          <p:cNvPr id="4" name="对象 3">
            <a:extLst>
              <a:ext uri="{FF2B5EF4-FFF2-40B4-BE49-F238E27FC236}">
                <a16:creationId xmlns:a16="http://schemas.microsoft.com/office/drawing/2014/main" id="{4C2C38A4-8889-453F-841F-7BBE854721BA}"/>
              </a:ext>
            </a:extLst>
          </p:cNvPr>
          <p:cNvGraphicFramePr>
            <a:graphicFrameLocks noChangeAspect="1"/>
          </p:cNvGraphicFramePr>
          <p:nvPr>
            <p:extLst>
              <p:ext uri="{D42A27DB-BD31-4B8C-83A1-F6EECF244321}">
                <p14:modId xmlns:p14="http://schemas.microsoft.com/office/powerpoint/2010/main" val="2200197"/>
              </p:ext>
            </p:extLst>
          </p:nvPr>
        </p:nvGraphicFramePr>
        <p:xfrm>
          <a:off x="549275" y="1196975"/>
          <a:ext cx="10906125" cy="5370513"/>
        </p:xfrm>
        <a:graphic>
          <a:graphicData uri="http://schemas.openxmlformats.org/presentationml/2006/ole">
            <mc:AlternateContent xmlns:mc="http://schemas.openxmlformats.org/markup-compatibility/2006">
              <mc:Choice xmlns:v="urn:schemas-microsoft-com:vml" Requires="v">
                <p:oleObj spid="_x0000_s378883"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549275" y="1196975"/>
                        <a:ext cx="10906125" cy="5370513"/>
                      </a:xfrm>
                      <a:prstGeom prst="rect">
                        <a:avLst/>
                      </a:prstGeom>
                    </p:spPr>
                  </p:pic>
                </p:oleObj>
              </mc:Fallback>
            </mc:AlternateContent>
          </a:graphicData>
        </a:graphic>
      </p:graphicFrame>
    </p:spTree>
    <p:extLst>
      <p:ext uri="{BB962C8B-B14F-4D97-AF65-F5344CB8AC3E}">
        <p14:creationId xmlns:p14="http://schemas.microsoft.com/office/powerpoint/2010/main" val="9512726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9209D8DA-3BB6-4DEB-9717-F9D1454C4049}"/>
              </a:ext>
            </a:extLst>
          </p:cNvPr>
          <p:cNvSpPr>
            <a:spLocks noGrp="1"/>
          </p:cNvSpPr>
          <p:nvPr>
            <p:ph type="body" sz="quarter" idx="10"/>
          </p:nvPr>
        </p:nvSpPr>
        <p:spPr/>
        <p:txBody>
          <a:bodyPr/>
          <a:lstStyle/>
          <a:p>
            <a:r>
              <a:rPr lang="en-US" altLang="zh-CN" dirty="0"/>
              <a:t>5.1.2  </a:t>
            </a:r>
            <a:r>
              <a:rPr lang="zh-CN" altLang="en-US" dirty="0"/>
              <a:t>无约束非线性规划的求解</a:t>
            </a:r>
          </a:p>
        </p:txBody>
      </p:sp>
      <p:graphicFrame>
        <p:nvGraphicFramePr>
          <p:cNvPr id="6" name="对象 5">
            <a:extLst>
              <a:ext uri="{FF2B5EF4-FFF2-40B4-BE49-F238E27FC236}">
                <a16:creationId xmlns:a16="http://schemas.microsoft.com/office/drawing/2014/main" id="{074ED04D-869C-40C4-8BBB-47443E6FB138}"/>
              </a:ext>
            </a:extLst>
          </p:cNvPr>
          <p:cNvGraphicFramePr>
            <a:graphicFrameLocks noChangeAspect="1"/>
          </p:cNvGraphicFramePr>
          <p:nvPr>
            <p:extLst>
              <p:ext uri="{D42A27DB-BD31-4B8C-83A1-F6EECF244321}">
                <p14:modId xmlns:p14="http://schemas.microsoft.com/office/powerpoint/2010/main" val="961073757"/>
              </p:ext>
            </p:extLst>
          </p:nvPr>
        </p:nvGraphicFramePr>
        <p:xfrm>
          <a:off x="642938" y="1625600"/>
          <a:ext cx="11160125" cy="4691063"/>
        </p:xfrm>
        <a:graphic>
          <a:graphicData uri="http://schemas.openxmlformats.org/presentationml/2006/ole">
            <mc:AlternateContent xmlns:mc="http://schemas.openxmlformats.org/markup-compatibility/2006">
              <mc:Choice xmlns:v="urn:schemas-microsoft-com:vml" Requires="v">
                <p:oleObj spid="_x0000_s220183" name="Document" r:id="rId3" imgW="11157352" imgH="4704014" progId="Word.Document.12">
                  <p:embed/>
                </p:oleObj>
              </mc:Choice>
              <mc:Fallback>
                <p:oleObj name="Document" r:id="rId3" imgW="11157352" imgH="4704014" progId="Word.Document.12">
                  <p:embed/>
                  <p:pic>
                    <p:nvPicPr>
                      <p:cNvPr id="5" name="对象 4">
                        <a:extLst>
                          <a:ext uri="{FF2B5EF4-FFF2-40B4-BE49-F238E27FC236}">
                            <a16:creationId xmlns:a16="http://schemas.microsoft.com/office/drawing/2014/main" id="{33DDC69A-BBDC-4DB1-B73E-F2ADF5113235}"/>
                          </a:ext>
                        </a:extLst>
                      </p:cNvPr>
                      <p:cNvPicPr/>
                      <p:nvPr/>
                    </p:nvPicPr>
                    <p:blipFill>
                      <a:blip r:embed="rId4"/>
                      <a:stretch>
                        <a:fillRect/>
                      </a:stretch>
                    </p:blipFill>
                    <p:spPr>
                      <a:xfrm>
                        <a:off x="642938" y="1625600"/>
                        <a:ext cx="11160125" cy="4691063"/>
                      </a:xfrm>
                      <a:prstGeom prst="rect">
                        <a:avLst/>
                      </a:prstGeom>
                    </p:spPr>
                  </p:pic>
                </p:oleObj>
              </mc:Fallback>
            </mc:AlternateContent>
          </a:graphicData>
        </a:graphic>
      </p:graphicFrame>
    </p:spTree>
    <p:extLst>
      <p:ext uri="{BB962C8B-B14F-4D97-AF65-F5344CB8AC3E}">
        <p14:creationId xmlns:p14="http://schemas.microsoft.com/office/powerpoint/2010/main" val="41896614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926408632"/>
              </p:ext>
            </p:extLst>
          </p:nvPr>
        </p:nvGraphicFramePr>
        <p:xfrm>
          <a:off x="642937" y="831619"/>
          <a:ext cx="10906125" cy="5902325"/>
        </p:xfrm>
        <a:graphic>
          <a:graphicData uri="http://schemas.openxmlformats.org/presentationml/2006/ole">
            <mc:AlternateContent xmlns:mc="http://schemas.openxmlformats.org/markup-compatibility/2006">
              <mc:Choice xmlns:v="urn:schemas-microsoft-com:vml" Requires="v">
                <p:oleObj spid="_x0000_s379907" name="Document" r:id="rId3" imgW="11106616" imgH="6022061" progId="Word.Document.12">
                  <p:embed/>
                </p:oleObj>
              </mc:Choice>
              <mc:Fallback>
                <p:oleObj name="Document" r:id="rId3" imgW="11106616" imgH="6022061"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42937" y="831619"/>
                        <a:ext cx="10906125" cy="5902325"/>
                      </a:xfrm>
                      <a:prstGeom prst="rect">
                        <a:avLst/>
                      </a:prstGeom>
                    </p:spPr>
                  </p:pic>
                </p:oleObj>
              </mc:Fallback>
            </mc:AlternateContent>
          </a:graphicData>
        </a:graphic>
      </p:graphicFrame>
    </p:spTree>
    <p:extLst>
      <p:ext uri="{BB962C8B-B14F-4D97-AF65-F5344CB8AC3E}">
        <p14:creationId xmlns:p14="http://schemas.microsoft.com/office/powerpoint/2010/main" val="30173027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930168804"/>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80931"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3436492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233792380"/>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81955"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8479675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146988670"/>
              </p:ext>
            </p:extLst>
          </p:nvPr>
        </p:nvGraphicFramePr>
        <p:xfrm>
          <a:off x="714375" y="1047750"/>
          <a:ext cx="11056938" cy="5368925"/>
        </p:xfrm>
        <a:graphic>
          <a:graphicData uri="http://schemas.openxmlformats.org/presentationml/2006/ole">
            <mc:AlternateContent xmlns:mc="http://schemas.openxmlformats.org/markup-compatibility/2006">
              <mc:Choice xmlns:v="urn:schemas-microsoft-com:vml" Requires="v">
                <p:oleObj spid="_x0000_s382979" name="Document" r:id="rId3" imgW="11262783" imgH="5484892" progId="Word.Document.12">
                  <p:embed/>
                </p:oleObj>
              </mc:Choice>
              <mc:Fallback>
                <p:oleObj name="Document" r:id="rId3" imgW="11262783"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1056938" cy="5368925"/>
                      </a:xfrm>
                      <a:prstGeom prst="rect">
                        <a:avLst/>
                      </a:prstGeom>
                    </p:spPr>
                  </p:pic>
                </p:oleObj>
              </mc:Fallback>
            </mc:AlternateContent>
          </a:graphicData>
        </a:graphic>
      </p:graphicFrame>
    </p:spTree>
    <p:extLst>
      <p:ext uri="{BB962C8B-B14F-4D97-AF65-F5344CB8AC3E}">
        <p14:creationId xmlns:p14="http://schemas.microsoft.com/office/powerpoint/2010/main" val="631625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961196827"/>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84003"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4309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382279819"/>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85027"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354267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366749439"/>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86051"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172761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4152925349"/>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87075"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10116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4177532319"/>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88099"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446192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71828178"/>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89123"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4010288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464026638"/>
              </p:ext>
            </p:extLst>
          </p:nvPr>
        </p:nvGraphicFramePr>
        <p:xfrm>
          <a:off x="542131" y="787400"/>
          <a:ext cx="11107738" cy="5283200"/>
        </p:xfrm>
        <a:graphic>
          <a:graphicData uri="http://schemas.openxmlformats.org/presentationml/2006/ole">
            <mc:AlternateContent xmlns:mc="http://schemas.openxmlformats.org/markup-compatibility/2006">
              <mc:Choice xmlns:v="urn:schemas-microsoft-com:vml" Requires="v">
                <p:oleObj spid="_x0000_s231438"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542131" y="787400"/>
                        <a:ext cx="11107738" cy="5283200"/>
                      </a:xfrm>
                      <a:prstGeom prst="rect">
                        <a:avLst/>
                      </a:prstGeom>
                    </p:spPr>
                  </p:pic>
                </p:oleObj>
              </mc:Fallback>
            </mc:AlternateContent>
          </a:graphicData>
        </a:graphic>
      </p:graphicFrame>
      <p:graphicFrame>
        <p:nvGraphicFramePr>
          <p:cNvPr id="5" name="对象 4">
            <a:extLst>
              <a:ext uri="{FF2B5EF4-FFF2-40B4-BE49-F238E27FC236}">
                <a16:creationId xmlns:a16="http://schemas.microsoft.com/office/drawing/2014/main" id="{DB5F9AB7-FF82-4BA7-BF85-1ACBC3018804}"/>
              </a:ext>
            </a:extLst>
          </p:cNvPr>
          <p:cNvGraphicFramePr>
            <a:graphicFrameLocks noChangeAspect="1"/>
          </p:cNvGraphicFramePr>
          <p:nvPr>
            <p:extLst>
              <p:ext uri="{D42A27DB-BD31-4B8C-83A1-F6EECF244321}">
                <p14:modId xmlns:p14="http://schemas.microsoft.com/office/powerpoint/2010/main" val="4071864501"/>
              </p:ext>
            </p:extLst>
          </p:nvPr>
        </p:nvGraphicFramePr>
        <p:xfrm>
          <a:off x="542131" y="1850130"/>
          <a:ext cx="11107738" cy="5283200"/>
        </p:xfrm>
        <a:graphic>
          <a:graphicData uri="http://schemas.openxmlformats.org/presentationml/2006/ole">
            <mc:AlternateContent xmlns:mc="http://schemas.openxmlformats.org/markup-compatibility/2006">
              <mc:Choice xmlns:v="urn:schemas-microsoft-com:vml" Requires="v">
                <p:oleObj spid="_x0000_s231439" name="Document" r:id="rId5" imgW="11106616" imgH="5306797" progId="Word.Document.12">
                  <p:embed/>
                </p:oleObj>
              </mc:Choice>
              <mc:Fallback>
                <p:oleObj name="Document" r:id="rId5" imgW="11106616" imgH="5306797"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6"/>
                      <a:stretch>
                        <a:fillRect/>
                      </a:stretch>
                    </p:blipFill>
                    <p:spPr>
                      <a:xfrm>
                        <a:off x="542131" y="1850130"/>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21316967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118319996"/>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90147"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5196095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330190195"/>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91171"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71167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011651421"/>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92195"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984563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678534050"/>
              </p:ext>
            </p:extLst>
          </p:nvPr>
        </p:nvGraphicFramePr>
        <p:xfrm>
          <a:off x="714375" y="1047750"/>
          <a:ext cx="10906125" cy="5951538"/>
        </p:xfrm>
        <a:graphic>
          <a:graphicData uri="http://schemas.openxmlformats.org/presentationml/2006/ole">
            <mc:AlternateContent xmlns:mc="http://schemas.openxmlformats.org/markup-compatibility/2006">
              <mc:Choice xmlns:v="urn:schemas-microsoft-com:vml" Requires="v">
                <p:oleObj spid="_x0000_s393219" name="Document" r:id="rId3" imgW="11106616" imgH="6075057" progId="Word.Document.12">
                  <p:embed/>
                </p:oleObj>
              </mc:Choice>
              <mc:Fallback>
                <p:oleObj name="Document" r:id="rId3" imgW="11106616" imgH="6075057"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951538"/>
                      </a:xfrm>
                      <a:prstGeom prst="rect">
                        <a:avLst/>
                      </a:prstGeom>
                    </p:spPr>
                  </p:pic>
                </p:oleObj>
              </mc:Fallback>
            </mc:AlternateContent>
          </a:graphicData>
        </a:graphic>
      </p:graphicFrame>
    </p:spTree>
    <p:extLst>
      <p:ext uri="{BB962C8B-B14F-4D97-AF65-F5344CB8AC3E}">
        <p14:creationId xmlns:p14="http://schemas.microsoft.com/office/powerpoint/2010/main" val="38129997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548013938"/>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94243"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7041007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954D395-C3CB-4CF7-AC28-BA04CCC08596}"/>
              </a:ext>
            </a:extLst>
          </p:cNvPr>
          <p:cNvSpPr>
            <a:spLocks noGrp="1"/>
          </p:cNvSpPr>
          <p:nvPr>
            <p:ph type="body" sz="quarter" idx="10"/>
          </p:nvPr>
        </p:nvSpPr>
        <p:spPr/>
        <p:txBody>
          <a:bodyPr/>
          <a:lstStyle/>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ex5_9.py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cvxpy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cp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 -3])</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 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([[0.5, 0.25], [0.2, 0.2], [1, 5], [-1, -1]])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([8, 4, 72, -10])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cp.Variable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 pos=True)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cp.Minimize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(0.5 * (c1 + c2) @ 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 = [a @ x &lt;= b]</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 con)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prob.solve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(solver='GLPK_MI')</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最优解为：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x.value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最优值为：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prob.value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382800634"/>
      </p:ext>
    </p:extLst>
  </p:cSld>
  <p:clrMapOvr>
    <a:masterClrMapping/>
  </p:clrMapOvr>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954D395-C3CB-4CF7-AC28-BA04CCC08596}"/>
              </a:ext>
            </a:extLst>
          </p:cNvPr>
          <p:cNvSpPr>
            <a:spLocks noGrp="1"/>
          </p:cNvSpPr>
          <p:nvPr>
            <p:ph type="body" sz="quarter" idx="10"/>
          </p:nvPr>
        </p:nvSpPr>
        <p:spPr>
          <a:xfrm>
            <a:off x="634914" y="844319"/>
            <a:ext cx="11236325" cy="5446713"/>
          </a:xfrm>
        </p:spPr>
        <p:txBody>
          <a:bodyPr/>
          <a:lstStyle/>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cp.Minimize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(c1 @ 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(obj1, con)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prob1.solve(solver='GLPK_MI')</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v1 = prob1.value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第一个目标函数的最优值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cp.Minimize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(c2 @ 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(obj2, con)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prob2.solve(solver='GLPK_MI')</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v2 = prob2.value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第二个目标函数的最优值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两个目标函数的最优值分别为：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v1, v2)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obj3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cp.Minimize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((c1@x-v1)**2+(c2@x-v2)**2)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prob3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(obj3, con)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prob3.solve(solver='CVXOPT')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解法二的最优解：</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x.value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1862506642"/>
      </p:ext>
    </p:extLst>
  </p:cSld>
  <p:clrMapOvr>
    <a:masterClrMapping/>
  </p:clrMapOvr>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954D395-C3CB-4CF7-AC28-BA04CCC08596}"/>
              </a:ext>
            </a:extLst>
          </p:cNvPr>
          <p:cNvSpPr>
            <a:spLocks noGrp="1"/>
          </p:cNvSpPr>
          <p:nvPr>
            <p:ph type="body" sz="quarter" idx="10"/>
          </p:nvPr>
        </p:nvSpPr>
        <p:spPr>
          <a:xfrm>
            <a:off x="634914" y="844319"/>
            <a:ext cx="11236325" cy="5446713"/>
          </a:xfrm>
        </p:spPr>
        <p:txBody>
          <a:bodyPr/>
          <a:lstStyle/>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con.append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c1 @ x == v1)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prob4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(obj2, con)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prob4.solve(solver='GLPK_MI')</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x3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x.value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提出最优解的值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解法三的最优解：</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x3)</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利润：</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-c1@x3); 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排放污染物：</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c2@x3)</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946839006"/>
      </p:ext>
    </p:extLst>
  </p:cSld>
  <p:clrMapOvr>
    <a:masterClrMapping/>
  </p:clrMapOvr>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69EAA9C-9B3D-432B-98C9-EBC9A382CCAB}"/>
              </a:ext>
            </a:extLst>
          </p:cNvPr>
          <p:cNvGrpSpPr/>
          <p:nvPr/>
        </p:nvGrpSpPr>
        <p:grpSpPr>
          <a:xfrm>
            <a:off x="5447752" y="2767268"/>
            <a:ext cx="1420314" cy="1420314"/>
            <a:chOff x="5447752" y="2767268"/>
            <a:chExt cx="1420314" cy="1420314"/>
          </a:xfrm>
        </p:grpSpPr>
        <p:sp>
          <p:nvSpPr>
            <p:cNvPr id="3" name="椭圆 2">
              <a:extLst>
                <a:ext uri="{FF2B5EF4-FFF2-40B4-BE49-F238E27FC236}">
                  <a16:creationId xmlns:a16="http://schemas.microsoft.com/office/drawing/2014/main" id="{FFAC3BD7-040D-470C-BAD9-C6C78BD6FCD6}"/>
                </a:ext>
              </a:extLst>
            </p:cNvPr>
            <p:cNvSpPr/>
            <p:nvPr/>
          </p:nvSpPr>
          <p:spPr>
            <a:xfrm>
              <a:off x="5447752" y="2767268"/>
              <a:ext cx="1420314" cy="1420314"/>
            </a:xfrm>
            <a:prstGeom prst="ellipse">
              <a:avLst/>
            </a:prstGeom>
            <a:solidFill>
              <a:srgbClr val="004CBC">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
                <a:ea typeface="思源黑体旧字形 Normal" panose="020B0400000000000000" pitchFamily="34" charset="-128"/>
                <a:sym typeface=""/>
              </a:endParaRPr>
            </a:p>
          </p:txBody>
        </p:sp>
        <p:sp>
          <p:nvSpPr>
            <p:cNvPr id="4" name="文本框 3">
              <a:extLst>
                <a:ext uri="{FF2B5EF4-FFF2-40B4-BE49-F238E27FC236}">
                  <a16:creationId xmlns:a16="http://schemas.microsoft.com/office/drawing/2014/main" id="{C51C7B3C-7A29-43AA-8B6E-D92C8CA3168F}"/>
                </a:ext>
              </a:extLst>
            </p:cNvPr>
            <p:cNvSpPr txBox="1"/>
            <p:nvPr/>
          </p:nvSpPr>
          <p:spPr>
            <a:xfrm>
              <a:off x="5565149" y="3123482"/>
              <a:ext cx="1185521" cy="707886"/>
            </a:xfrm>
            <a:prstGeom prst="rect">
              <a:avLst/>
            </a:prstGeom>
            <a:noFill/>
          </p:spPr>
          <p:txBody>
            <a:bodyPr wrap="square" rtlCol="0">
              <a:spAutoFit/>
            </a:bodyPr>
            <a:lstStyle/>
            <a:p>
              <a:pPr algn="ctr"/>
              <a:r>
                <a:rPr lang="en-US" altLang="zh-CN" sz="4000" b="1" dirty="0">
                  <a:solidFill>
                    <a:schemeClr val="bg1"/>
                  </a:solidFill>
                  <a:latin typeface=""/>
                  <a:ea typeface="思源黑体旧字形 Normal" panose="020B0400000000000000" pitchFamily="34" charset="-128"/>
                  <a:sym typeface=""/>
                </a:rPr>
                <a:t>5.6</a:t>
              </a:r>
              <a:endParaRPr lang="zh-CN" altLang="en-US" sz="4000" b="1" dirty="0">
                <a:solidFill>
                  <a:schemeClr val="bg1"/>
                </a:solidFill>
                <a:latin typeface=""/>
                <a:ea typeface="思源黑体旧字形 Normal" panose="020B0400000000000000" pitchFamily="34" charset="-128"/>
                <a:sym typeface=""/>
              </a:endParaRPr>
            </a:p>
          </p:txBody>
        </p:sp>
      </p:grpSp>
      <p:sp>
        <p:nvSpPr>
          <p:cNvPr id="5" name="文本框 4">
            <a:extLst>
              <a:ext uri="{FF2B5EF4-FFF2-40B4-BE49-F238E27FC236}">
                <a16:creationId xmlns:a16="http://schemas.microsoft.com/office/drawing/2014/main" id="{5E63E8EF-96FE-40A9-8631-546E6619292C}"/>
              </a:ext>
            </a:extLst>
          </p:cNvPr>
          <p:cNvSpPr txBox="1"/>
          <p:nvPr/>
        </p:nvSpPr>
        <p:spPr>
          <a:xfrm>
            <a:off x="3788935" y="4617348"/>
            <a:ext cx="4737947" cy="584775"/>
          </a:xfrm>
          <a:prstGeom prst="rect">
            <a:avLst/>
          </a:prstGeom>
          <a:noFill/>
        </p:spPr>
        <p:txBody>
          <a:bodyPr wrap="square" rtlCol="0">
            <a:spAutoFit/>
          </a:bodyPr>
          <a:lstStyle/>
          <a:p>
            <a:pPr algn="ctr"/>
            <a:r>
              <a:rPr lang="zh-CN" altLang="en-US" sz="3200" b="1" dirty="0">
                <a:latin typeface="微软雅黑" panose="020B0503020204020204" pitchFamily="34" charset="-122"/>
                <a:ea typeface="微软雅黑" panose="020B0503020204020204" pitchFamily="34" charset="-122"/>
                <a:sym typeface="+mn-ea"/>
              </a:rPr>
              <a:t>飞行管理问题</a:t>
            </a:r>
            <a:endParaRPr lang="zh-CN" altLang="en-US" sz="3200" b="1" dirty="0">
              <a:latin typeface="微软雅黑" panose="020B0503020204020204" pitchFamily="34" charset="-122"/>
              <a:ea typeface="微软雅黑" panose="020B0503020204020204" pitchFamily="34" charset="-122"/>
              <a:sym typeface=""/>
            </a:endParaRPr>
          </a:p>
        </p:txBody>
      </p:sp>
    </p:spTree>
    <p:extLst>
      <p:ext uri="{BB962C8B-B14F-4D97-AF65-F5344CB8AC3E}">
        <p14:creationId xmlns:p14="http://schemas.microsoft.com/office/powerpoint/2010/main" val="581271341"/>
      </p:ext>
    </p:extLst>
  </p:cSld>
  <p:clrMapOvr>
    <a:masterClrMapping/>
  </p:clrMapOvr>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979714200"/>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95267"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40893323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869065078"/>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32462"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graphicFrame>
        <p:nvGraphicFramePr>
          <p:cNvPr id="5" name="对象 4">
            <a:extLst>
              <a:ext uri="{FF2B5EF4-FFF2-40B4-BE49-F238E27FC236}">
                <a16:creationId xmlns:a16="http://schemas.microsoft.com/office/drawing/2014/main" id="{F8F6D9B7-DC90-424B-8CAE-B60C28598DE2}"/>
              </a:ext>
            </a:extLst>
          </p:cNvPr>
          <p:cNvGraphicFramePr>
            <a:graphicFrameLocks noChangeAspect="1"/>
          </p:cNvGraphicFramePr>
          <p:nvPr>
            <p:extLst>
              <p:ext uri="{D42A27DB-BD31-4B8C-83A1-F6EECF244321}">
                <p14:modId xmlns:p14="http://schemas.microsoft.com/office/powerpoint/2010/main" val="2304661579"/>
              </p:ext>
            </p:extLst>
          </p:nvPr>
        </p:nvGraphicFramePr>
        <p:xfrm>
          <a:off x="542131" y="3429000"/>
          <a:ext cx="11107738" cy="5283200"/>
        </p:xfrm>
        <a:graphic>
          <a:graphicData uri="http://schemas.openxmlformats.org/presentationml/2006/ole">
            <mc:AlternateContent xmlns:mc="http://schemas.openxmlformats.org/markup-compatibility/2006">
              <mc:Choice xmlns:v="urn:schemas-microsoft-com:vml" Requires="v">
                <p:oleObj spid="_x0000_s232463" name="Document" r:id="rId5" imgW="11106616" imgH="5306797" progId="Word.Document.12">
                  <p:embed/>
                </p:oleObj>
              </mc:Choice>
              <mc:Fallback>
                <p:oleObj name="Document" r:id="rId5" imgW="11106616" imgH="5306797"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6"/>
                      <a:stretch>
                        <a:fillRect/>
                      </a:stretch>
                    </p:blipFill>
                    <p:spPr>
                      <a:xfrm>
                        <a:off x="542131" y="3429000"/>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8446220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114008106"/>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96291"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7243222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914725071"/>
              </p:ext>
            </p:extLst>
          </p:nvPr>
        </p:nvGraphicFramePr>
        <p:xfrm>
          <a:off x="692943" y="780819"/>
          <a:ext cx="10806113" cy="6251575"/>
        </p:xfrm>
        <a:graphic>
          <a:graphicData uri="http://schemas.openxmlformats.org/presentationml/2006/ole">
            <mc:AlternateContent xmlns:mc="http://schemas.openxmlformats.org/markup-compatibility/2006">
              <mc:Choice xmlns:v="urn:schemas-microsoft-com:vml" Requires="v">
                <p:oleObj spid="_x0000_s397315" name="Document" r:id="rId3" imgW="11262783" imgH="5936259" progId="Word.Document.12">
                  <p:embed/>
                </p:oleObj>
              </mc:Choice>
              <mc:Fallback>
                <p:oleObj name="Document" r:id="rId3" imgW="11262783" imgH="5936259"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92943" y="780819"/>
                        <a:ext cx="10806113" cy="6251575"/>
                      </a:xfrm>
                      <a:prstGeom prst="rect">
                        <a:avLst/>
                      </a:prstGeom>
                    </p:spPr>
                  </p:pic>
                </p:oleObj>
              </mc:Fallback>
            </mc:AlternateContent>
          </a:graphicData>
        </a:graphic>
      </p:graphicFrame>
    </p:spTree>
    <p:extLst>
      <p:ext uri="{BB962C8B-B14F-4D97-AF65-F5344CB8AC3E}">
        <p14:creationId xmlns:p14="http://schemas.microsoft.com/office/powerpoint/2010/main" val="4292991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0A0C749-F4CF-4A3B-BE7F-5CFC32FE7313}"/>
              </a:ext>
            </a:extLst>
          </p:cNvPr>
          <p:cNvSpPr>
            <a:spLocks noGrp="1"/>
          </p:cNvSpPr>
          <p:nvPr>
            <p:ph type="body" sz="quarter" idx="11"/>
          </p:nvPr>
        </p:nvSpPr>
        <p:spPr/>
        <p:txBody>
          <a:bodyPr/>
          <a:lstStyle/>
          <a:p>
            <a:r>
              <a:rPr lang="en-US" altLang="zh-CN" dirty="0"/>
              <a:t>1.</a:t>
            </a:r>
            <a:r>
              <a:rPr lang="zh-CN" altLang="en-US" dirty="0"/>
              <a:t>符号说明</a:t>
            </a:r>
          </a:p>
        </p:txBody>
      </p:sp>
      <p:graphicFrame>
        <p:nvGraphicFramePr>
          <p:cNvPr id="3" name="对象 2">
            <a:extLst>
              <a:ext uri="{FF2B5EF4-FFF2-40B4-BE49-F238E27FC236}">
                <a16:creationId xmlns:a16="http://schemas.microsoft.com/office/drawing/2014/main" id="{5F708C2B-AFA5-4C18-9CC3-07F6D166571D}"/>
              </a:ext>
            </a:extLst>
          </p:cNvPr>
          <p:cNvGraphicFramePr>
            <a:graphicFrameLocks noChangeAspect="1"/>
          </p:cNvGraphicFramePr>
          <p:nvPr>
            <p:extLst>
              <p:ext uri="{D42A27DB-BD31-4B8C-83A1-F6EECF244321}">
                <p14:modId xmlns:p14="http://schemas.microsoft.com/office/powerpoint/2010/main" val="1709611577"/>
              </p:ext>
            </p:extLst>
          </p:nvPr>
        </p:nvGraphicFramePr>
        <p:xfrm>
          <a:off x="642937" y="1363634"/>
          <a:ext cx="10906125" cy="5368925"/>
        </p:xfrm>
        <a:graphic>
          <a:graphicData uri="http://schemas.openxmlformats.org/presentationml/2006/ole">
            <mc:AlternateContent xmlns:mc="http://schemas.openxmlformats.org/markup-compatibility/2006">
              <mc:Choice xmlns:v="urn:schemas-microsoft-com:vml" Requires="v">
                <p:oleObj spid="_x0000_s398339"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42937" y="1363634"/>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7274195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0A0C749-F4CF-4A3B-BE7F-5CFC32FE7313}"/>
              </a:ext>
            </a:extLst>
          </p:cNvPr>
          <p:cNvSpPr>
            <a:spLocks noGrp="1"/>
          </p:cNvSpPr>
          <p:nvPr>
            <p:ph type="body" sz="quarter" idx="11"/>
          </p:nvPr>
        </p:nvSpPr>
        <p:spPr/>
        <p:txBody>
          <a:bodyPr/>
          <a:lstStyle/>
          <a:p>
            <a:r>
              <a:rPr lang="en-US" altLang="zh-CN" dirty="0"/>
              <a:t>2.</a:t>
            </a:r>
            <a:r>
              <a:rPr lang="zh-CN" altLang="en-US" dirty="0"/>
              <a:t>模型建立与求解</a:t>
            </a:r>
          </a:p>
        </p:txBody>
      </p:sp>
      <p:graphicFrame>
        <p:nvGraphicFramePr>
          <p:cNvPr id="3" name="对象 2">
            <a:extLst>
              <a:ext uri="{FF2B5EF4-FFF2-40B4-BE49-F238E27FC236}">
                <a16:creationId xmlns:a16="http://schemas.microsoft.com/office/drawing/2014/main" id="{46D6A0D5-2498-4D09-BF3C-2CF22D93CE34}"/>
              </a:ext>
            </a:extLst>
          </p:cNvPr>
          <p:cNvGraphicFramePr>
            <a:graphicFrameLocks noChangeAspect="1"/>
          </p:cNvGraphicFramePr>
          <p:nvPr>
            <p:extLst>
              <p:ext uri="{D42A27DB-BD31-4B8C-83A1-F6EECF244321}">
                <p14:modId xmlns:p14="http://schemas.microsoft.com/office/powerpoint/2010/main" val="3059843449"/>
              </p:ext>
            </p:extLst>
          </p:nvPr>
        </p:nvGraphicFramePr>
        <p:xfrm>
          <a:off x="642937" y="1330383"/>
          <a:ext cx="10906125" cy="5368925"/>
        </p:xfrm>
        <a:graphic>
          <a:graphicData uri="http://schemas.openxmlformats.org/presentationml/2006/ole">
            <mc:AlternateContent xmlns:mc="http://schemas.openxmlformats.org/markup-compatibility/2006">
              <mc:Choice xmlns:v="urn:schemas-microsoft-com:vml" Requires="v">
                <p:oleObj spid="_x0000_s399363"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42937" y="1330383"/>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2383129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568316674"/>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400387"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075435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852489720"/>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401411"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852635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06747143"/>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402435"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481280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035829574"/>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403459"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2871098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485325821"/>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404483"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46321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305255558"/>
              </p:ext>
            </p:extLst>
          </p:nvPr>
        </p:nvGraphicFramePr>
        <p:xfrm>
          <a:off x="714375" y="1047750"/>
          <a:ext cx="11056938" cy="5368925"/>
        </p:xfrm>
        <a:graphic>
          <a:graphicData uri="http://schemas.openxmlformats.org/presentationml/2006/ole">
            <mc:AlternateContent xmlns:mc="http://schemas.openxmlformats.org/markup-compatibility/2006">
              <mc:Choice xmlns:v="urn:schemas-microsoft-com:vml" Requires="v">
                <p:oleObj spid="_x0000_s405507" name="Document" r:id="rId3" imgW="11262783" imgH="5492824" progId="Word.Document.12">
                  <p:embed/>
                </p:oleObj>
              </mc:Choice>
              <mc:Fallback>
                <p:oleObj name="Document" r:id="rId3" imgW="11262783"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1056938" cy="5368925"/>
                      </a:xfrm>
                      <a:prstGeom prst="rect">
                        <a:avLst/>
                      </a:prstGeom>
                    </p:spPr>
                  </p:pic>
                </p:oleObj>
              </mc:Fallback>
            </mc:AlternateContent>
          </a:graphicData>
        </a:graphic>
      </p:graphicFrame>
    </p:spTree>
    <p:extLst>
      <p:ext uri="{BB962C8B-B14F-4D97-AF65-F5344CB8AC3E}">
        <p14:creationId xmlns:p14="http://schemas.microsoft.com/office/powerpoint/2010/main" val="15900967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9209D8DA-3BB6-4DEB-9717-F9D1454C4049}"/>
              </a:ext>
            </a:extLst>
          </p:cNvPr>
          <p:cNvSpPr>
            <a:spLocks noGrp="1"/>
          </p:cNvSpPr>
          <p:nvPr>
            <p:ph type="body" sz="quarter" idx="10"/>
          </p:nvPr>
        </p:nvSpPr>
        <p:spPr/>
        <p:txBody>
          <a:bodyPr/>
          <a:lstStyle/>
          <a:p>
            <a:r>
              <a:rPr lang="en-US" altLang="zh-CN" dirty="0"/>
              <a:t>5.1.3  </a:t>
            </a:r>
            <a:r>
              <a:rPr lang="zh-CN" altLang="en-US" dirty="0"/>
              <a:t>有约束非线性规划的求解</a:t>
            </a:r>
          </a:p>
        </p:txBody>
      </p:sp>
      <p:graphicFrame>
        <p:nvGraphicFramePr>
          <p:cNvPr id="6" name="对象 5">
            <a:extLst>
              <a:ext uri="{FF2B5EF4-FFF2-40B4-BE49-F238E27FC236}">
                <a16:creationId xmlns:a16="http://schemas.microsoft.com/office/drawing/2014/main" id="{074ED04D-869C-40C4-8BBB-47443E6FB138}"/>
              </a:ext>
            </a:extLst>
          </p:cNvPr>
          <p:cNvGraphicFramePr>
            <a:graphicFrameLocks noChangeAspect="1"/>
          </p:cNvGraphicFramePr>
          <p:nvPr>
            <p:extLst>
              <p:ext uri="{D42A27DB-BD31-4B8C-83A1-F6EECF244321}">
                <p14:modId xmlns:p14="http://schemas.microsoft.com/office/powerpoint/2010/main" val="55641182"/>
              </p:ext>
            </p:extLst>
          </p:nvPr>
        </p:nvGraphicFramePr>
        <p:xfrm>
          <a:off x="642938" y="1625600"/>
          <a:ext cx="11160125" cy="4691063"/>
        </p:xfrm>
        <a:graphic>
          <a:graphicData uri="http://schemas.openxmlformats.org/presentationml/2006/ole">
            <mc:AlternateContent xmlns:mc="http://schemas.openxmlformats.org/markup-compatibility/2006">
              <mc:Choice xmlns:v="urn:schemas-microsoft-com:vml" Requires="v">
                <p:oleObj spid="_x0000_s233480" name="Document" r:id="rId3" imgW="11157352" imgH="4710504" progId="Word.Document.12">
                  <p:embed/>
                </p:oleObj>
              </mc:Choice>
              <mc:Fallback>
                <p:oleObj name="Document" r:id="rId3" imgW="11157352" imgH="4710504" progId="Word.Document.12">
                  <p:embed/>
                  <p:pic>
                    <p:nvPicPr>
                      <p:cNvPr id="6" name="对象 5">
                        <a:extLst>
                          <a:ext uri="{FF2B5EF4-FFF2-40B4-BE49-F238E27FC236}">
                            <a16:creationId xmlns:a16="http://schemas.microsoft.com/office/drawing/2014/main" id="{074ED04D-869C-40C4-8BBB-47443E6FB138}"/>
                          </a:ext>
                        </a:extLst>
                      </p:cNvPr>
                      <p:cNvPicPr/>
                      <p:nvPr/>
                    </p:nvPicPr>
                    <p:blipFill>
                      <a:blip r:embed="rId4"/>
                      <a:stretch>
                        <a:fillRect/>
                      </a:stretch>
                    </p:blipFill>
                    <p:spPr>
                      <a:xfrm>
                        <a:off x="642938" y="1625600"/>
                        <a:ext cx="11160125" cy="4691063"/>
                      </a:xfrm>
                      <a:prstGeom prst="rect">
                        <a:avLst/>
                      </a:prstGeom>
                    </p:spPr>
                  </p:pic>
                </p:oleObj>
              </mc:Fallback>
            </mc:AlternateContent>
          </a:graphicData>
        </a:graphic>
      </p:graphicFrame>
    </p:spTree>
    <p:extLst>
      <p:ext uri="{BB962C8B-B14F-4D97-AF65-F5344CB8AC3E}">
        <p14:creationId xmlns:p14="http://schemas.microsoft.com/office/powerpoint/2010/main" val="295433828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838574505"/>
              </p:ext>
            </p:extLst>
          </p:nvPr>
        </p:nvGraphicFramePr>
        <p:xfrm>
          <a:off x="714375" y="1047750"/>
          <a:ext cx="11056938" cy="5368925"/>
        </p:xfrm>
        <a:graphic>
          <a:graphicData uri="http://schemas.openxmlformats.org/presentationml/2006/ole">
            <mc:AlternateContent xmlns:mc="http://schemas.openxmlformats.org/markup-compatibility/2006">
              <mc:Choice xmlns:v="urn:schemas-microsoft-com:vml" Requires="v">
                <p:oleObj spid="_x0000_s406531" name="Document" r:id="rId3" imgW="11262783" imgH="5492824" progId="Word.Document.12">
                  <p:embed/>
                </p:oleObj>
              </mc:Choice>
              <mc:Fallback>
                <p:oleObj name="Document" r:id="rId3" imgW="11262783"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1056938" cy="5368925"/>
                      </a:xfrm>
                      <a:prstGeom prst="rect">
                        <a:avLst/>
                      </a:prstGeom>
                    </p:spPr>
                  </p:pic>
                </p:oleObj>
              </mc:Fallback>
            </mc:AlternateContent>
          </a:graphicData>
        </a:graphic>
      </p:graphicFrame>
    </p:spTree>
    <p:extLst>
      <p:ext uri="{BB962C8B-B14F-4D97-AF65-F5344CB8AC3E}">
        <p14:creationId xmlns:p14="http://schemas.microsoft.com/office/powerpoint/2010/main" val="863615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4231384598"/>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407555"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965388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2FB4348-6224-4FCB-80A8-A0CE3829C2E2}"/>
              </a:ext>
            </a:extLst>
          </p:cNvPr>
          <p:cNvSpPr>
            <a:spLocks noGrp="1"/>
          </p:cNvSpPr>
          <p:nvPr>
            <p:ph type="body" sz="quarter" idx="10"/>
          </p:nvPr>
        </p:nvSpPr>
        <p:spPr/>
        <p:txBody>
          <a:bodyPr/>
          <a:lstStyle/>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ex5_10.py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pandas as pd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from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scipy.optimize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import minimize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([150, 85, 150, 145, 130, 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([140, 85, 155, 50, 150, 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q=</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([243, 236, 220.5, 159, 230, 52])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np.zeros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((6,6)); a0=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np.zeros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((6,6)); b0=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np.zeros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((6,6))</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xy0=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np.vstack</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([x0,y0]).T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for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in range(6):</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for j in range(6): d[</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i,j</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np.linalg.norm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(xy0[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]-xy0[j])</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d[d==0]=np.inf</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np.arcsin</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(8.0/d)*180/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np.pi</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xy1=x0+1j*y0; xy2=</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np.exp</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(1j*q*</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np.pi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/180)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3387427785"/>
      </p:ext>
    </p:extLst>
  </p:cSld>
  <p:clrMapOvr>
    <a:masterClrMapping/>
  </p:clrMapOvr>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2FB4348-6224-4FCB-80A8-A0CE3829C2E2}"/>
              </a:ext>
            </a:extLst>
          </p:cNvPr>
          <p:cNvSpPr>
            <a:spLocks noGrp="1"/>
          </p:cNvSpPr>
          <p:nvPr>
            <p:ph type="body" sz="quarter" idx="10"/>
          </p:nvPr>
        </p:nvSpPr>
        <p:spPr/>
        <p:txBody>
          <a:bodyPr/>
          <a:lstStyle/>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for m in range(6):</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for n in range(6):</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if n!=m: b0[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m,n</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np.angle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((xy2[n]-xy2[m])/(xy1[m]-xy1[n]))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b0=b0*180/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np.pi</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pd.ExcelWriter</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('data5_10.xlsx')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创建文件对象</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pd.DataFrame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to_excel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(f,"sheet1",index=None)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把</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a0</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写入</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Excel</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文件</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pd.DataFrame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to_excel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(f,"sheet2",index=None)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把</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b0</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写入表单</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f.save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obj=lambda x: sum(</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np.abs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bd=[(-30,30) for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in range(6)]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决策向量的界限</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x0 = 30*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np.random.rand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(6)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决策变量的初值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cons=[]</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for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in range(5):</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for j in range(i+1,6):</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cons.append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({'type':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ineq</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'fun': lambda 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np.abs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i,j</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]+x[j])/2)-a0[</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i,j</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res = minimize(obj, x0, constraints=cons, bounds=bd)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3324880359"/>
      </p:ext>
    </p:extLst>
  </p:cSld>
  <p:clrMapOvr>
    <a:masterClrMapping/>
  </p:clrMapOvr>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A2FB4348-6224-4FCB-80A8-A0CE3829C2E2}"/>
              </a:ext>
            </a:extLst>
          </p:cNvPr>
          <p:cNvSpPr>
            <a:spLocks noGrp="1"/>
          </p:cNvSpPr>
          <p:nvPr>
            <p:ph type="body" sz="quarter" idx="10"/>
          </p:nvPr>
        </p:nvSpPr>
        <p:spPr/>
        <p:txBody>
          <a:bodyPr/>
          <a:lstStyle/>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print(res); print('---------------')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目标函数的最优值：</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round(</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res.fun</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最优解为：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np.round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res.x</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
        <p:nvSpPr>
          <p:cNvPr id="3" name="文本占位符 1">
            <a:extLst>
              <a:ext uri="{FF2B5EF4-FFF2-40B4-BE49-F238E27FC236}">
                <a16:creationId xmlns:a16="http://schemas.microsoft.com/office/drawing/2014/main" id="{ED156B1C-459C-446A-921C-49BE6B280EA3}"/>
              </a:ext>
            </a:extLst>
          </p:cNvPr>
          <p:cNvSpPr txBox="1">
            <a:spLocks/>
          </p:cNvSpPr>
          <p:nvPr/>
        </p:nvSpPr>
        <p:spPr>
          <a:xfrm>
            <a:off x="601662" y="2193752"/>
            <a:ext cx="11236325" cy="5446713"/>
          </a:xfrm>
          <a:prstGeom prst="rect">
            <a:avLst/>
          </a:prstGeom>
        </p:spPr>
        <p:txBody>
          <a:bodyPr/>
          <a:lstStyle>
            <a:lvl1pPr marL="0" indent="0" algn="l" defTabSz="914400" rtl="0" eaLnBrk="1" latinLnBrk="0" hangingPunct="1">
              <a:lnSpc>
                <a:spcPct val="120000"/>
              </a:lnSpc>
              <a:spcBef>
                <a:spcPts val="0"/>
              </a:spcBef>
              <a:buFont typeface="Arial" panose="020B0604020202020204" pitchFamily="34" charset="0"/>
              <a:buNone/>
              <a:defRPr sz="2800" kern="1200">
                <a:solidFill>
                  <a:schemeClr val="tx1"/>
                </a:solidFill>
                <a:latin typeface="+mn-lt"/>
                <a:ea typeface="楷体" panose="02010609060101010101" pitchFamily="49" charset="-122"/>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indent="711835" algn="just"/>
            <a:r>
              <a:rPr lang="zh-CN" altLang="zh-CN" b="1" kern="100" dirty="0">
                <a:effectLst/>
                <a:latin typeface="Times New Roman" panose="02020603050405020304" pitchFamily="18" charset="0"/>
                <a:ea typeface="华文中宋" panose="02010600040101010101" pitchFamily="2" charset="-122"/>
                <a:cs typeface="Times New Roman" panose="02020603050405020304" pitchFamily="18" charset="0"/>
              </a:rPr>
              <a:t>注</a:t>
            </a:r>
            <a:r>
              <a:rPr lang="en-US" altLang="zh-CN" b="1" kern="100" dirty="0">
                <a:effectLst/>
                <a:latin typeface="Times New Roman" panose="02020603050405020304" pitchFamily="18" charset="0"/>
                <a:ea typeface="华文中宋" panose="02010600040101010101" pitchFamily="2" charset="-122"/>
                <a:cs typeface="Times New Roman" panose="02020603050405020304" pitchFamily="18" charset="0"/>
              </a:rPr>
              <a:t>5.4  </a:t>
            </a:r>
            <a:r>
              <a:rPr lang="zh-CN" altLang="zh-CN" b="1" kern="100" dirty="0">
                <a:effectLst/>
                <a:latin typeface="Times New Roman" panose="02020603050405020304" pitchFamily="18" charset="0"/>
                <a:ea typeface="华文中宋" panose="02010600040101010101" pitchFamily="2" charset="-122"/>
                <a:cs typeface="Times New Roman" panose="02020603050405020304" pitchFamily="18" charset="0"/>
              </a:rPr>
              <a:t>对于不同版本的</a:t>
            </a:r>
            <a:r>
              <a:rPr lang="en-US" altLang="zh-CN" b="1" kern="100" dirty="0">
                <a:effectLst/>
                <a:latin typeface="Times New Roman" panose="02020603050405020304" pitchFamily="18" charset="0"/>
                <a:ea typeface="华文中宋" panose="02010600040101010101" pitchFamily="2" charset="-122"/>
                <a:cs typeface="Times New Roman" panose="02020603050405020304" pitchFamily="18" charset="0"/>
              </a:rPr>
              <a:t>Python</a:t>
            </a:r>
            <a:r>
              <a:rPr lang="zh-CN" altLang="zh-CN" b="1" kern="100" dirty="0">
                <a:effectLst/>
                <a:latin typeface="Times New Roman" panose="02020603050405020304" pitchFamily="18" charset="0"/>
                <a:ea typeface="华文中宋" panose="02010600040101010101" pitchFamily="2" charset="-122"/>
                <a:cs typeface="Times New Roman" panose="02020603050405020304" pitchFamily="18" charset="0"/>
              </a:rPr>
              <a:t>软件，最优解的计算结果可能会有差异。</a:t>
            </a:r>
            <a:endParaRPr lang="zh-CN" altLang="zh-CN" kern="100" dirty="0">
              <a:effectLst/>
              <a:latin typeface="等线 Light" panose="02010600030101010101" pitchFamily="2" charset="-122"/>
              <a:ea typeface="等线 Light"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10728908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8FDE290C-9EAF-443B-A211-DD7C85EF0297}"/>
              </a:ext>
            </a:extLst>
          </p:cNvPr>
          <p:cNvSpPr>
            <a:spLocks noGrp="1"/>
          </p:cNvSpPr>
          <p:nvPr>
            <p:ph type="body" sz="quarter" idx="11"/>
          </p:nvPr>
        </p:nvSpPr>
        <p:spPr>
          <a:xfrm>
            <a:off x="269181" y="912236"/>
            <a:ext cx="10188230" cy="625475"/>
          </a:xfrm>
        </p:spPr>
        <p:txBody>
          <a:bodyPr/>
          <a:lstStyle/>
          <a:p>
            <a:r>
              <a:rPr lang="en-US" altLang="zh-CN" dirty="0"/>
              <a:t>1.</a:t>
            </a:r>
            <a:r>
              <a:rPr lang="zh-CN" altLang="en-US" dirty="0"/>
              <a:t>求解</a:t>
            </a:r>
            <a:r>
              <a:rPr lang="zh-CN" altLang="zh-CN" dirty="0"/>
              <a:t>有等式约束非线性规划的</a:t>
            </a:r>
            <a:r>
              <a:rPr lang="en-US" altLang="zh-CN" dirty="0"/>
              <a:t>Lagrange</a:t>
            </a:r>
            <a:r>
              <a:rPr lang="zh-CN" altLang="zh-CN" dirty="0"/>
              <a:t>乘数法</a:t>
            </a:r>
            <a:endParaRPr lang="zh-CN" altLang="en-US" dirty="0"/>
          </a:p>
        </p:txBody>
      </p:sp>
      <p:graphicFrame>
        <p:nvGraphicFramePr>
          <p:cNvPr id="4" name="对象 3">
            <a:extLst>
              <a:ext uri="{FF2B5EF4-FFF2-40B4-BE49-F238E27FC236}">
                <a16:creationId xmlns:a16="http://schemas.microsoft.com/office/drawing/2014/main" id="{C1D90A7E-7F79-47B0-87D0-C86895BF91D9}"/>
              </a:ext>
            </a:extLst>
          </p:cNvPr>
          <p:cNvGraphicFramePr>
            <a:graphicFrameLocks noChangeAspect="1"/>
          </p:cNvGraphicFramePr>
          <p:nvPr>
            <p:extLst>
              <p:ext uri="{D42A27DB-BD31-4B8C-83A1-F6EECF244321}">
                <p14:modId xmlns:p14="http://schemas.microsoft.com/office/powerpoint/2010/main" val="2279005277"/>
              </p:ext>
            </p:extLst>
          </p:nvPr>
        </p:nvGraphicFramePr>
        <p:xfrm>
          <a:off x="542131" y="1365222"/>
          <a:ext cx="11107738" cy="5283200"/>
        </p:xfrm>
        <a:graphic>
          <a:graphicData uri="http://schemas.openxmlformats.org/presentationml/2006/ole">
            <mc:AlternateContent xmlns:mc="http://schemas.openxmlformats.org/markup-compatibility/2006">
              <mc:Choice xmlns:v="urn:schemas-microsoft-com:vml" Requires="v">
                <p:oleObj spid="_x0000_s234504"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542131" y="1365222"/>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4198046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838368192"/>
              </p:ext>
            </p:extLst>
          </p:nvPr>
        </p:nvGraphicFramePr>
        <p:xfrm>
          <a:off x="711200" y="750080"/>
          <a:ext cx="11107738" cy="5859462"/>
        </p:xfrm>
        <a:graphic>
          <a:graphicData uri="http://schemas.openxmlformats.org/presentationml/2006/ole">
            <mc:AlternateContent xmlns:mc="http://schemas.openxmlformats.org/markup-compatibility/2006">
              <mc:Choice xmlns:v="urn:schemas-microsoft-com:vml" Requires="v">
                <p:oleObj spid="_x0000_s235528" name="Document" r:id="rId3" imgW="11106616" imgH="5872447" progId="Word.Document.12">
                  <p:embed/>
                </p:oleObj>
              </mc:Choice>
              <mc:Fallback>
                <p:oleObj name="Document" r:id="rId3" imgW="11106616" imgH="5872447"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750080"/>
                        <a:ext cx="11107738" cy="5859462"/>
                      </a:xfrm>
                      <a:prstGeom prst="rect">
                        <a:avLst/>
                      </a:prstGeom>
                    </p:spPr>
                  </p:pic>
                </p:oleObj>
              </mc:Fallback>
            </mc:AlternateContent>
          </a:graphicData>
        </a:graphic>
      </p:graphicFrame>
    </p:spTree>
    <p:extLst>
      <p:ext uri="{BB962C8B-B14F-4D97-AF65-F5344CB8AC3E}">
        <p14:creationId xmlns:p14="http://schemas.microsoft.com/office/powerpoint/2010/main" val="23652227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8FDE290C-9EAF-443B-A211-DD7C85EF0297}"/>
              </a:ext>
            </a:extLst>
          </p:cNvPr>
          <p:cNvSpPr>
            <a:spLocks noGrp="1"/>
          </p:cNvSpPr>
          <p:nvPr>
            <p:ph type="body" sz="quarter" idx="11"/>
          </p:nvPr>
        </p:nvSpPr>
        <p:spPr>
          <a:xfrm>
            <a:off x="269181" y="912236"/>
            <a:ext cx="10188230" cy="625475"/>
          </a:xfrm>
        </p:spPr>
        <p:txBody>
          <a:bodyPr/>
          <a:lstStyle/>
          <a:p>
            <a:r>
              <a:rPr lang="en-US" altLang="zh-CN" dirty="0"/>
              <a:t>2.</a:t>
            </a:r>
            <a:r>
              <a:rPr lang="zh-CN" altLang="en-US" dirty="0"/>
              <a:t>求解</a:t>
            </a:r>
            <a:r>
              <a:rPr lang="zh-CN" altLang="zh-CN" dirty="0"/>
              <a:t>有约束非线性规划的</a:t>
            </a:r>
            <a:r>
              <a:rPr lang="zh-CN" altLang="en-US" dirty="0"/>
              <a:t>罚函数</a:t>
            </a:r>
            <a:r>
              <a:rPr lang="zh-CN" altLang="zh-CN" dirty="0"/>
              <a:t>法</a:t>
            </a:r>
            <a:endParaRPr lang="zh-CN" altLang="en-US" dirty="0"/>
          </a:p>
        </p:txBody>
      </p:sp>
      <p:graphicFrame>
        <p:nvGraphicFramePr>
          <p:cNvPr id="4" name="对象 3">
            <a:extLst>
              <a:ext uri="{FF2B5EF4-FFF2-40B4-BE49-F238E27FC236}">
                <a16:creationId xmlns:a16="http://schemas.microsoft.com/office/drawing/2014/main" id="{FECD36CB-6FD2-4D6C-B51A-2E538280D1A2}"/>
              </a:ext>
            </a:extLst>
          </p:cNvPr>
          <p:cNvGraphicFramePr>
            <a:graphicFrameLocks noChangeAspect="1"/>
          </p:cNvGraphicFramePr>
          <p:nvPr>
            <p:extLst>
              <p:ext uri="{D42A27DB-BD31-4B8C-83A1-F6EECF244321}">
                <p14:modId xmlns:p14="http://schemas.microsoft.com/office/powerpoint/2010/main" val="2457097077"/>
              </p:ext>
            </p:extLst>
          </p:nvPr>
        </p:nvGraphicFramePr>
        <p:xfrm>
          <a:off x="542131" y="1415098"/>
          <a:ext cx="11107738" cy="5283200"/>
        </p:xfrm>
        <a:graphic>
          <a:graphicData uri="http://schemas.openxmlformats.org/presentationml/2006/ole">
            <mc:AlternateContent xmlns:mc="http://schemas.openxmlformats.org/markup-compatibility/2006">
              <mc:Choice xmlns:v="urn:schemas-microsoft-com:vml" Requires="v">
                <p:oleObj spid="_x0000_s236552"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542131" y="141509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32514163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853867184"/>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37576"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994894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id="{7EE08A58-E3C8-4B09-A914-AED3F6FBD522}"/>
              </a:ext>
            </a:extLst>
          </p:cNvPr>
          <p:cNvSpPr/>
          <p:nvPr/>
        </p:nvSpPr>
        <p:spPr>
          <a:xfrm>
            <a:off x="5697415" y="482322"/>
            <a:ext cx="6272684" cy="6039058"/>
          </a:xfrm>
          <a:prstGeom prst="rect">
            <a:avLst/>
          </a:prstGeom>
          <a:solidFill>
            <a:srgbClr val="1D8DFF">
              <a:alpha val="60000"/>
            </a:srgbClr>
          </a:solidFill>
          <a:ln>
            <a:noFill/>
          </a:ln>
          <a:effectLst>
            <a:outerShdw blurRad="38100" dist="38100" dir="2700000" algn="tl" rotWithShape="0">
              <a:prstClr val="black">
                <a:alpha val="1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cxnSp>
        <p:nvCxnSpPr>
          <p:cNvPr id="3" name="直接连接符 2">
            <a:extLst>
              <a:ext uri="{FF2B5EF4-FFF2-40B4-BE49-F238E27FC236}">
                <a16:creationId xmlns:a16="http://schemas.microsoft.com/office/drawing/2014/main" id="{F86E508A-B811-4E51-997F-FAB687B3108E}"/>
              </a:ext>
            </a:extLst>
          </p:cNvPr>
          <p:cNvCxnSpPr>
            <a:cxnSpLocks/>
          </p:cNvCxnSpPr>
          <p:nvPr/>
        </p:nvCxnSpPr>
        <p:spPr>
          <a:xfrm>
            <a:off x="6923315" y="1507252"/>
            <a:ext cx="4141435" cy="0"/>
          </a:xfrm>
          <a:prstGeom prst="line">
            <a:avLst/>
          </a:prstGeom>
          <a:ln w="12700">
            <a:solidFill>
              <a:schemeClr val="bg1"/>
            </a:solidFill>
          </a:ln>
        </p:spPr>
        <p:style>
          <a:lnRef idx="1">
            <a:schemeClr val="accent1"/>
          </a:lnRef>
          <a:fillRef idx="0">
            <a:schemeClr val="accent1"/>
          </a:fillRef>
          <a:effectRef idx="0">
            <a:schemeClr val="accent1"/>
          </a:effectRef>
          <a:fontRef idx="minor">
            <a:schemeClr val="tx1"/>
          </a:fontRef>
        </p:style>
      </p:cxnSp>
      <p:sp>
        <p:nvSpPr>
          <p:cNvPr id="7" name="文本框 6">
            <a:extLst>
              <a:ext uri="{FF2B5EF4-FFF2-40B4-BE49-F238E27FC236}">
                <a16:creationId xmlns:a16="http://schemas.microsoft.com/office/drawing/2014/main" id="{236C35E4-E8F5-4EDA-8DA3-FE58B3B34613}"/>
              </a:ext>
            </a:extLst>
          </p:cNvPr>
          <p:cNvSpPr txBox="1"/>
          <p:nvPr/>
        </p:nvSpPr>
        <p:spPr>
          <a:xfrm>
            <a:off x="6388860" y="559892"/>
            <a:ext cx="4889793" cy="869790"/>
          </a:xfrm>
          <a:prstGeom prst="rect">
            <a:avLst/>
          </a:prstGeom>
          <a:noFill/>
        </p:spPr>
        <p:txBody>
          <a:bodyPr wrap="square" rtlCol="0">
            <a:spAutoFit/>
          </a:bodyPr>
          <a:lstStyle/>
          <a:p>
            <a:pPr algn="ctr" fontAlgn="auto">
              <a:lnSpc>
                <a:spcPct val="120000"/>
              </a:lnSpc>
            </a:pPr>
            <a:r>
              <a:rPr lang="zh-CN" altLang="en-US" sz="4600" b="1" dirty="0">
                <a:solidFill>
                  <a:schemeClr val="bg1"/>
                </a:solidFill>
                <a:latin typeface="微软雅黑" panose="020B0503020204020204" charset="-122"/>
                <a:ea typeface="微软雅黑" panose="020B0503020204020204" charset="-122"/>
                <a:sym typeface="+mn-ea"/>
              </a:rPr>
              <a:t>目录</a:t>
            </a:r>
          </a:p>
        </p:txBody>
      </p:sp>
      <p:sp>
        <p:nvSpPr>
          <p:cNvPr id="8" name="文本框 7">
            <a:extLst>
              <a:ext uri="{FF2B5EF4-FFF2-40B4-BE49-F238E27FC236}">
                <a16:creationId xmlns:a16="http://schemas.microsoft.com/office/drawing/2014/main" id="{CCDAB999-60B9-4DD1-A96C-21CEA8EE61DE}"/>
              </a:ext>
            </a:extLst>
          </p:cNvPr>
          <p:cNvSpPr txBox="1"/>
          <p:nvPr/>
        </p:nvSpPr>
        <p:spPr>
          <a:xfrm>
            <a:off x="5933429" y="2285658"/>
            <a:ext cx="7084302" cy="683392"/>
          </a:xfrm>
          <a:prstGeom prst="rect">
            <a:avLst/>
          </a:prstGeom>
          <a:noFill/>
        </p:spPr>
        <p:txBody>
          <a:bodyPr wrap="square" rtlCol="0">
            <a:spAutoFit/>
          </a:bodyPr>
          <a:lstStyle/>
          <a:p>
            <a:pPr fontAlgn="auto">
              <a:lnSpc>
                <a:spcPct val="120000"/>
              </a:lnSpc>
            </a:pPr>
            <a:r>
              <a:rPr lang="en-US" altLang="zh-CN"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5.2 </a:t>
            </a:r>
            <a:r>
              <a:rPr lang="zh-CN" altLang="en-US"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一个简单的非线性规划模型</a:t>
            </a:r>
          </a:p>
        </p:txBody>
      </p:sp>
      <p:sp>
        <p:nvSpPr>
          <p:cNvPr id="12" name="文本框 11">
            <a:extLst>
              <a:ext uri="{FF2B5EF4-FFF2-40B4-BE49-F238E27FC236}">
                <a16:creationId xmlns:a16="http://schemas.microsoft.com/office/drawing/2014/main" id="{122206C7-6925-4150-9A27-00DA1484E75D}"/>
              </a:ext>
            </a:extLst>
          </p:cNvPr>
          <p:cNvSpPr txBox="1"/>
          <p:nvPr/>
        </p:nvSpPr>
        <p:spPr>
          <a:xfrm>
            <a:off x="5933429" y="1551098"/>
            <a:ext cx="6926899" cy="683392"/>
          </a:xfrm>
          <a:prstGeom prst="rect">
            <a:avLst/>
          </a:prstGeom>
          <a:noFill/>
        </p:spPr>
        <p:txBody>
          <a:bodyPr wrap="square" rtlCol="0">
            <a:spAutoFit/>
          </a:bodyPr>
          <a:lstStyle/>
          <a:p>
            <a:pPr fontAlgn="auto">
              <a:lnSpc>
                <a:spcPct val="120000"/>
              </a:lnSpc>
            </a:pPr>
            <a:r>
              <a:rPr lang="en-US" altLang="zh-CN"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5.1 </a:t>
            </a:r>
            <a:r>
              <a:rPr lang="zh-CN" altLang="en-US"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非线性规划概念和理论</a:t>
            </a:r>
          </a:p>
        </p:txBody>
      </p:sp>
      <p:sp>
        <p:nvSpPr>
          <p:cNvPr id="9" name="文本框 8">
            <a:extLst>
              <a:ext uri="{FF2B5EF4-FFF2-40B4-BE49-F238E27FC236}">
                <a16:creationId xmlns:a16="http://schemas.microsoft.com/office/drawing/2014/main" id="{488566CF-42AE-4EAC-A7F6-625E33ED60C9}"/>
              </a:ext>
            </a:extLst>
          </p:cNvPr>
          <p:cNvSpPr txBox="1"/>
          <p:nvPr/>
        </p:nvSpPr>
        <p:spPr>
          <a:xfrm>
            <a:off x="5933429" y="3004787"/>
            <a:ext cx="5770660" cy="683392"/>
          </a:xfrm>
          <a:prstGeom prst="rect">
            <a:avLst/>
          </a:prstGeom>
          <a:noFill/>
        </p:spPr>
        <p:txBody>
          <a:bodyPr wrap="square" rtlCol="0">
            <a:spAutoFit/>
          </a:bodyPr>
          <a:lstStyle/>
          <a:p>
            <a:pPr fontAlgn="auto">
              <a:lnSpc>
                <a:spcPct val="120000"/>
              </a:lnSpc>
            </a:pPr>
            <a:r>
              <a:rPr lang="en-US" altLang="zh-CN"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5.3 </a:t>
            </a:r>
            <a:r>
              <a:rPr lang="zh-CN" altLang="en-US"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二次规划模型</a:t>
            </a:r>
          </a:p>
        </p:txBody>
      </p:sp>
      <p:sp>
        <p:nvSpPr>
          <p:cNvPr id="10" name="文本框 9">
            <a:extLst>
              <a:ext uri="{FF2B5EF4-FFF2-40B4-BE49-F238E27FC236}">
                <a16:creationId xmlns:a16="http://schemas.microsoft.com/office/drawing/2014/main" id="{32C957D0-0E49-458D-B92F-05EE134975D6}"/>
              </a:ext>
            </a:extLst>
          </p:cNvPr>
          <p:cNvSpPr txBox="1"/>
          <p:nvPr/>
        </p:nvSpPr>
        <p:spPr>
          <a:xfrm>
            <a:off x="5933429" y="3634973"/>
            <a:ext cx="6243574" cy="683392"/>
          </a:xfrm>
          <a:prstGeom prst="rect">
            <a:avLst/>
          </a:prstGeom>
          <a:noFill/>
        </p:spPr>
        <p:txBody>
          <a:bodyPr wrap="square" rtlCol="0">
            <a:spAutoFit/>
          </a:bodyPr>
          <a:lstStyle/>
          <a:p>
            <a:pPr fontAlgn="auto">
              <a:lnSpc>
                <a:spcPct val="120000"/>
              </a:lnSpc>
            </a:pPr>
            <a:r>
              <a:rPr lang="en-US" altLang="zh-CN"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5.4 </a:t>
            </a:r>
            <a:r>
              <a:rPr lang="zh-CN" altLang="en-US"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非线性规划的求解及应用</a:t>
            </a:r>
          </a:p>
        </p:txBody>
      </p:sp>
      <p:sp>
        <p:nvSpPr>
          <p:cNvPr id="11" name="文本框 10">
            <a:extLst>
              <a:ext uri="{FF2B5EF4-FFF2-40B4-BE49-F238E27FC236}">
                <a16:creationId xmlns:a16="http://schemas.microsoft.com/office/drawing/2014/main" id="{4452CA8F-FC1F-4CE9-A9E5-E50E80BF4D49}"/>
              </a:ext>
            </a:extLst>
          </p:cNvPr>
          <p:cNvSpPr txBox="1"/>
          <p:nvPr/>
        </p:nvSpPr>
        <p:spPr>
          <a:xfrm>
            <a:off x="5948426" y="4318365"/>
            <a:ext cx="5770660" cy="683392"/>
          </a:xfrm>
          <a:prstGeom prst="rect">
            <a:avLst/>
          </a:prstGeom>
          <a:noFill/>
        </p:spPr>
        <p:txBody>
          <a:bodyPr wrap="square" rtlCol="0">
            <a:spAutoFit/>
          </a:bodyPr>
          <a:lstStyle/>
          <a:p>
            <a:pPr fontAlgn="auto">
              <a:lnSpc>
                <a:spcPct val="120000"/>
              </a:lnSpc>
            </a:pPr>
            <a:r>
              <a:rPr lang="en-US" altLang="zh-CN"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5.5 </a:t>
            </a:r>
            <a:r>
              <a:rPr lang="zh-CN" altLang="en-US"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多目标规划</a:t>
            </a:r>
          </a:p>
        </p:txBody>
      </p:sp>
      <p:sp>
        <p:nvSpPr>
          <p:cNvPr id="13" name="文本框 12">
            <a:extLst>
              <a:ext uri="{FF2B5EF4-FFF2-40B4-BE49-F238E27FC236}">
                <a16:creationId xmlns:a16="http://schemas.microsoft.com/office/drawing/2014/main" id="{4BA39A12-2D8F-494C-8464-77BD6F7C30C3}"/>
              </a:ext>
            </a:extLst>
          </p:cNvPr>
          <p:cNvSpPr txBox="1"/>
          <p:nvPr/>
        </p:nvSpPr>
        <p:spPr>
          <a:xfrm>
            <a:off x="5963423" y="4984288"/>
            <a:ext cx="5770660" cy="683392"/>
          </a:xfrm>
          <a:prstGeom prst="rect">
            <a:avLst/>
          </a:prstGeom>
          <a:noFill/>
        </p:spPr>
        <p:txBody>
          <a:bodyPr wrap="square" rtlCol="0">
            <a:spAutoFit/>
          </a:bodyPr>
          <a:lstStyle/>
          <a:p>
            <a:pPr fontAlgn="auto">
              <a:lnSpc>
                <a:spcPct val="120000"/>
              </a:lnSpc>
            </a:pPr>
            <a:r>
              <a:rPr lang="en-US" altLang="zh-CN"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5.6 </a:t>
            </a:r>
            <a:r>
              <a:rPr lang="zh-CN" altLang="en-US" sz="3500" b="1" dirty="0">
                <a:solidFill>
                  <a:schemeClr val="bg1"/>
                </a:solidFill>
                <a:latin typeface="Times New Roman" panose="02020603050405020304" pitchFamily="18" charset="0"/>
                <a:ea typeface="华文中宋" panose="02010600040101010101" pitchFamily="2" charset="-122"/>
                <a:cs typeface="Times New Roman" panose="02020603050405020304" pitchFamily="18" charset="0"/>
                <a:sym typeface="+mn-ea"/>
              </a:rPr>
              <a:t>飞行管理问题</a:t>
            </a:r>
          </a:p>
        </p:txBody>
      </p:sp>
    </p:spTree>
    <p:extLst>
      <p:ext uri="{BB962C8B-B14F-4D97-AF65-F5344CB8AC3E}">
        <p14:creationId xmlns:p14="http://schemas.microsoft.com/office/powerpoint/2010/main" val="2834613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2000" fill="hold"/>
                                        <p:tgtEl>
                                          <p:spTgt spid="2"/>
                                        </p:tgtEl>
                                        <p:attrNameLst>
                                          <p:attrName>ppt_x</p:attrName>
                                        </p:attrNameLst>
                                      </p:cBhvr>
                                      <p:tavLst>
                                        <p:tav tm="0">
                                          <p:val>
                                            <p:strVal val="1+#ppt_w/2"/>
                                          </p:val>
                                        </p:tav>
                                        <p:tav tm="100000">
                                          <p:val>
                                            <p:strVal val="#ppt_x"/>
                                          </p:val>
                                        </p:tav>
                                      </p:tavLst>
                                    </p:anim>
                                    <p:anim calcmode="lin" valueType="num">
                                      <p:cBhvr additive="base">
                                        <p:cTn id="8" dur="2000" fill="hold"/>
                                        <p:tgtEl>
                                          <p:spTgt spid="2"/>
                                        </p:tgtEl>
                                        <p:attrNameLst>
                                          <p:attrName>ppt_y</p:attrName>
                                        </p:attrNameLst>
                                      </p:cBhvr>
                                      <p:tavLst>
                                        <p:tav tm="0">
                                          <p:val>
                                            <p:strVal val="#ppt_y"/>
                                          </p:val>
                                        </p:tav>
                                        <p:tav tm="100000">
                                          <p:val>
                                            <p:strVal val="#ppt_y"/>
                                          </p:val>
                                        </p:tav>
                                      </p:tavLst>
                                    </p:anim>
                                  </p:childTnLst>
                                </p:cTn>
                              </p:par>
                            </p:childTnLst>
                          </p:cTn>
                        </p:par>
                        <p:par>
                          <p:cTn id="9" fill="hold">
                            <p:stCondLst>
                              <p:cond delay="2000"/>
                            </p:stCondLst>
                            <p:childTnLst>
                              <p:par>
                                <p:cTn id="10" presetID="53" presetClass="entr" presetSubtype="16" fill="hold" nodeType="afterEffect">
                                  <p:stCondLst>
                                    <p:cond delay="0"/>
                                  </p:stCondLst>
                                  <p:childTnLst>
                                    <p:set>
                                      <p:cBhvr>
                                        <p:cTn id="11" dur="1000" fill="hold">
                                          <p:stCondLst>
                                            <p:cond delay="0"/>
                                          </p:stCondLst>
                                        </p:cTn>
                                        <p:tgtEl>
                                          <p:spTgt spid="3"/>
                                        </p:tgtEl>
                                        <p:attrNameLst>
                                          <p:attrName>style.visibility</p:attrName>
                                        </p:attrNameLst>
                                      </p:cBhvr>
                                      <p:to>
                                        <p:strVal val="visible"/>
                                      </p:to>
                                    </p:set>
                                    <p:anim calcmode="lin" valueType="num">
                                      <p:cBhvr>
                                        <p:cTn id="12" dur="1000" fill="hold"/>
                                        <p:tgtEl>
                                          <p:spTgt spid="3"/>
                                        </p:tgtEl>
                                        <p:attrNameLst>
                                          <p:attrName>ppt_w</p:attrName>
                                        </p:attrNameLst>
                                      </p:cBhvr>
                                      <p:tavLst>
                                        <p:tav tm="0">
                                          <p:val>
                                            <p:fltVal val="0"/>
                                          </p:val>
                                        </p:tav>
                                        <p:tav tm="100000">
                                          <p:val>
                                            <p:strVal val="#ppt_w"/>
                                          </p:val>
                                        </p:tav>
                                      </p:tavLst>
                                    </p:anim>
                                    <p:anim calcmode="lin" valueType="num">
                                      <p:cBhvr>
                                        <p:cTn id="13" dur="1000" fill="hold"/>
                                        <p:tgtEl>
                                          <p:spTgt spid="3"/>
                                        </p:tgtEl>
                                        <p:attrNameLst>
                                          <p:attrName>ppt_h</p:attrName>
                                        </p:attrNameLst>
                                      </p:cBhvr>
                                      <p:tavLst>
                                        <p:tav tm="0">
                                          <p:val>
                                            <p:fltVal val="0"/>
                                          </p:val>
                                        </p:tav>
                                        <p:tav tm="100000">
                                          <p:val>
                                            <p:strVal val="#ppt_h"/>
                                          </p:val>
                                        </p:tav>
                                      </p:tavLst>
                                    </p:anim>
                                    <p:animEffect transition="in" filter="fade">
                                      <p:cBhvr>
                                        <p:cTn id="14" dur="1000"/>
                                        <p:tgtEl>
                                          <p:spTgt spid="3"/>
                                        </p:tgtEl>
                                      </p:cBhvr>
                                    </p:animEffect>
                                  </p:childTnLst>
                                </p:cTn>
                              </p:par>
                            </p:childTnLst>
                          </p:cTn>
                        </p:par>
                        <p:par>
                          <p:cTn id="15" fill="hold">
                            <p:stCondLst>
                              <p:cond delay="3000"/>
                            </p:stCondLst>
                            <p:childTnLst>
                              <p:par>
                                <p:cTn id="16" presetID="41" presetClass="entr" presetSubtype="0" fill="hold" grpId="0" nodeType="afterEffect">
                                  <p:stCondLst>
                                    <p:cond delay="0"/>
                                  </p:stCondLst>
                                  <p:iterate type="lt">
                                    <p:tmPct val="10000"/>
                                  </p:iterate>
                                  <p:childTnLst>
                                    <p:set>
                                      <p:cBhvr>
                                        <p:cTn id="17" dur="1000" fill="hold">
                                          <p:stCondLst>
                                            <p:cond delay="0"/>
                                          </p:stCondLst>
                                        </p:cTn>
                                        <p:tgtEl>
                                          <p:spTgt spid="7"/>
                                        </p:tgtEl>
                                        <p:attrNameLst>
                                          <p:attrName>style.visibility</p:attrName>
                                        </p:attrNameLst>
                                      </p:cBhvr>
                                      <p:to>
                                        <p:strVal val="visible"/>
                                      </p:to>
                                    </p:set>
                                    <p:anim calcmode="lin" valueType="num">
                                      <p:cBhvr>
                                        <p:cTn id="18" dur="10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19" dur="1000" fill="hold"/>
                                        <p:tgtEl>
                                          <p:spTgt spid="7"/>
                                        </p:tgtEl>
                                        <p:attrNameLst>
                                          <p:attrName>ppt_y</p:attrName>
                                        </p:attrNameLst>
                                      </p:cBhvr>
                                      <p:tavLst>
                                        <p:tav tm="0">
                                          <p:val>
                                            <p:strVal val="#ppt_y"/>
                                          </p:val>
                                        </p:tav>
                                        <p:tav tm="100000">
                                          <p:val>
                                            <p:strVal val="#ppt_y"/>
                                          </p:val>
                                        </p:tav>
                                      </p:tavLst>
                                    </p:anim>
                                    <p:anim calcmode="lin" valueType="num">
                                      <p:cBhvr>
                                        <p:cTn id="20" dur="10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21" dur="10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22" dur="1000" tmFilter="0,0; .5, 1; 1, 1"/>
                                        <p:tgtEl>
                                          <p:spTgt spid="7"/>
                                        </p:tgtEl>
                                      </p:cBhvr>
                                    </p:animEffect>
                                  </p:childTnLst>
                                </p:cTn>
                              </p:par>
                            </p:childTnLst>
                          </p:cTn>
                        </p:par>
                        <p:par>
                          <p:cTn id="23" fill="hold">
                            <p:stCondLst>
                              <p:cond delay="4100"/>
                            </p:stCondLst>
                            <p:childTnLst>
                              <p:par>
                                <p:cTn id="24" presetID="18" presetClass="entr" presetSubtype="6" fill="hold" grpId="0" nodeType="afterEffect">
                                  <p:stCondLst>
                                    <p:cond delay="0"/>
                                  </p:stCondLst>
                                  <p:childTnLst>
                                    <p:set>
                                      <p:cBhvr>
                                        <p:cTn id="25" dur="1" fill="hold">
                                          <p:stCondLst>
                                            <p:cond delay="0"/>
                                          </p:stCondLst>
                                        </p:cTn>
                                        <p:tgtEl>
                                          <p:spTgt spid="12"/>
                                        </p:tgtEl>
                                        <p:attrNameLst>
                                          <p:attrName>style.visibility</p:attrName>
                                        </p:attrNameLst>
                                      </p:cBhvr>
                                      <p:to>
                                        <p:strVal val="visible"/>
                                      </p:to>
                                    </p:set>
                                    <p:animEffect transition="in" filter="strips(downRight)">
                                      <p:cBhvr>
                                        <p:cTn id="26" dur="500"/>
                                        <p:tgtEl>
                                          <p:spTgt spid="12"/>
                                        </p:tgtEl>
                                      </p:cBhvr>
                                    </p:animEffect>
                                  </p:childTnLst>
                                </p:cTn>
                              </p:par>
                            </p:childTnLst>
                          </p:cTn>
                        </p:par>
                      </p:childTnLst>
                    </p:cTn>
                  </p:par>
                  <p:par>
                    <p:cTn id="27" fill="hold">
                      <p:stCondLst>
                        <p:cond delay="indefinite"/>
                      </p:stCondLst>
                      <p:childTnLst>
                        <p:par>
                          <p:cTn id="28" fill="hold">
                            <p:stCondLst>
                              <p:cond delay="0"/>
                            </p:stCondLst>
                            <p:childTnLst>
                              <p:par>
                                <p:cTn id="29" presetID="18" presetClass="entr" presetSubtype="6" fill="hold" grpId="0" nodeType="click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strips(downRight)">
                                      <p:cBhvr>
                                        <p:cTn id="31" dur="500"/>
                                        <p:tgtEl>
                                          <p:spTgt spid="8"/>
                                        </p:tgtEl>
                                      </p:cBhvr>
                                    </p:animEffect>
                                  </p:childTnLst>
                                </p:cTn>
                              </p:par>
                            </p:childTnLst>
                          </p:cTn>
                        </p:par>
                      </p:childTnLst>
                    </p:cTn>
                  </p:par>
                  <p:par>
                    <p:cTn id="32" fill="hold">
                      <p:stCondLst>
                        <p:cond delay="indefinite"/>
                      </p:stCondLst>
                      <p:childTnLst>
                        <p:par>
                          <p:cTn id="33" fill="hold">
                            <p:stCondLst>
                              <p:cond delay="0"/>
                            </p:stCondLst>
                            <p:childTnLst>
                              <p:par>
                                <p:cTn id="34" presetID="18" presetClass="entr" presetSubtype="6" fill="hold" grpId="0" nodeType="clickEffect">
                                  <p:stCondLst>
                                    <p:cond delay="0"/>
                                  </p:stCondLst>
                                  <p:childTnLst>
                                    <p:set>
                                      <p:cBhvr>
                                        <p:cTn id="35" dur="1" fill="hold">
                                          <p:stCondLst>
                                            <p:cond delay="0"/>
                                          </p:stCondLst>
                                        </p:cTn>
                                        <p:tgtEl>
                                          <p:spTgt spid="9"/>
                                        </p:tgtEl>
                                        <p:attrNameLst>
                                          <p:attrName>style.visibility</p:attrName>
                                        </p:attrNameLst>
                                      </p:cBhvr>
                                      <p:to>
                                        <p:strVal val="visible"/>
                                      </p:to>
                                    </p:set>
                                    <p:animEffect transition="in" filter="strips(downRight)">
                                      <p:cBhvr>
                                        <p:cTn id="36" dur="500"/>
                                        <p:tgtEl>
                                          <p:spTgt spid="9"/>
                                        </p:tgtEl>
                                      </p:cBhvr>
                                    </p:animEffect>
                                  </p:childTnLst>
                                </p:cTn>
                              </p:par>
                            </p:childTnLst>
                          </p:cTn>
                        </p:par>
                      </p:childTnLst>
                    </p:cTn>
                  </p:par>
                  <p:par>
                    <p:cTn id="37" fill="hold">
                      <p:stCondLst>
                        <p:cond delay="indefinite"/>
                      </p:stCondLst>
                      <p:childTnLst>
                        <p:par>
                          <p:cTn id="38" fill="hold">
                            <p:stCondLst>
                              <p:cond delay="0"/>
                            </p:stCondLst>
                            <p:childTnLst>
                              <p:par>
                                <p:cTn id="39" presetID="18" presetClass="entr" presetSubtype="6"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strips(downRight)">
                                      <p:cBhvr>
                                        <p:cTn id="41" dur="500"/>
                                        <p:tgtEl>
                                          <p:spTgt spid="10"/>
                                        </p:tgtEl>
                                      </p:cBhvr>
                                    </p:animEffect>
                                  </p:childTnLst>
                                </p:cTn>
                              </p:par>
                            </p:childTnLst>
                          </p:cTn>
                        </p:par>
                      </p:childTnLst>
                    </p:cTn>
                  </p:par>
                  <p:par>
                    <p:cTn id="42" fill="hold">
                      <p:stCondLst>
                        <p:cond delay="indefinite"/>
                      </p:stCondLst>
                      <p:childTnLst>
                        <p:par>
                          <p:cTn id="43" fill="hold">
                            <p:stCondLst>
                              <p:cond delay="0"/>
                            </p:stCondLst>
                            <p:childTnLst>
                              <p:par>
                                <p:cTn id="44" presetID="18" presetClass="entr" presetSubtype="6" fill="hold" grpId="0" nodeType="clickEffect">
                                  <p:stCondLst>
                                    <p:cond delay="0"/>
                                  </p:stCondLst>
                                  <p:childTnLst>
                                    <p:set>
                                      <p:cBhvr>
                                        <p:cTn id="45" dur="1" fill="hold">
                                          <p:stCondLst>
                                            <p:cond delay="0"/>
                                          </p:stCondLst>
                                        </p:cTn>
                                        <p:tgtEl>
                                          <p:spTgt spid="11"/>
                                        </p:tgtEl>
                                        <p:attrNameLst>
                                          <p:attrName>style.visibility</p:attrName>
                                        </p:attrNameLst>
                                      </p:cBhvr>
                                      <p:to>
                                        <p:strVal val="visible"/>
                                      </p:to>
                                    </p:set>
                                    <p:animEffect transition="in" filter="strips(downRight)">
                                      <p:cBhvr>
                                        <p:cTn id="46" dur="500"/>
                                        <p:tgtEl>
                                          <p:spTgt spid="11"/>
                                        </p:tgtEl>
                                      </p:cBhvr>
                                    </p:animEffect>
                                  </p:childTnLst>
                                </p:cTn>
                              </p:par>
                            </p:childTnLst>
                          </p:cTn>
                        </p:par>
                      </p:childTnLst>
                    </p:cTn>
                  </p:par>
                  <p:par>
                    <p:cTn id="47" fill="hold">
                      <p:stCondLst>
                        <p:cond delay="indefinite"/>
                      </p:stCondLst>
                      <p:childTnLst>
                        <p:par>
                          <p:cTn id="48" fill="hold">
                            <p:stCondLst>
                              <p:cond delay="0"/>
                            </p:stCondLst>
                            <p:childTnLst>
                              <p:par>
                                <p:cTn id="49" presetID="18" presetClass="entr" presetSubtype="6" fill="hold" grpId="0" nodeType="clickEffect">
                                  <p:stCondLst>
                                    <p:cond delay="0"/>
                                  </p:stCondLst>
                                  <p:childTnLst>
                                    <p:set>
                                      <p:cBhvr>
                                        <p:cTn id="50" dur="1" fill="hold">
                                          <p:stCondLst>
                                            <p:cond delay="0"/>
                                          </p:stCondLst>
                                        </p:cTn>
                                        <p:tgtEl>
                                          <p:spTgt spid="13"/>
                                        </p:tgtEl>
                                        <p:attrNameLst>
                                          <p:attrName>style.visibility</p:attrName>
                                        </p:attrNameLst>
                                      </p:cBhvr>
                                      <p:to>
                                        <p:strVal val="visible"/>
                                      </p:to>
                                    </p:set>
                                    <p:animEffect transition="in" filter="strips(downRight)">
                                      <p:cBhvr>
                                        <p:cTn id="51"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7" grpId="0"/>
      <p:bldP spid="8" grpId="0"/>
      <p:bldP spid="12" grpId="0"/>
      <p:bldP spid="9" grpId="0"/>
      <p:bldP spid="10" grpId="0"/>
      <p:bldP spid="11" grpId="0"/>
      <p:bldP spid="13"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8933774"/>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38600"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1027675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768663560"/>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39624"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4110671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939830020"/>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40648"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28977979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9209D8DA-3BB6-4DEB-9717-F9D1454C4049}"/>
              </a:ext>
            </a:extLst>
          </p:cNvPr>
          <p:cNvSpPr>
            <a:spLocks noGrp="1"/>
          </p:cNvSpPr>
          <p:nvPr>
            <p:ph type="body" sz="quarter" idx="10"/>
          </p:nvPr>
        </p:nvSpPr>
        <p:spPr/>
        <p:txBody>
          <a:bodyPr/>
          <a:lstStyle/>
          <a:p>
            <a:r>
              <a:rPr lang="en-US" altLang="zh-CN" dirty="0"/>
              <a:t>5.1.4  </a:t>
            </a:r>
            <a:r>
              <a:rPr lang="zh-CN" altLang="en-US" dirty="0"/>
              <a:t>凸规划</a:t>
            </a:r>
          </a:p>
        </p:txBody>
      </p:sp>
      <p:sp>
        <p:nvSpPr>
          <p:cNvPr id="2" name="文本占位符 1">
            <a:extLst>
              <a:ext uri="{FF2B5EF4-FFF2-40B4-BE49-F238E27FC236}">
                <a16:creationId xmlns:a16="http://schemas.microsoft.com/office/drawing/2014/main" id="{8ECAEA77-9E77-4E60-B0AD-EC39131231BD}"/>
              </a:ext>
            </a:extLst>
          </p:cNvPr>
          <p:cNvSpPr>
            <a:spLocks noGrp="1"/>
          </p:cNvSpPr>
          <p:nvPr>
            <p:ph type="body" sz="quarter" idx="11"/>
          </p:nvPr>
        </p:nvSpPr>
        <p:spPr/>
        <p:txBody>
          <a:bodyPr/>
          <a:lstStyle/>
          <a:p>
            <a:r>
              <a:rPr lang="en-US" altLang="zh-CN" dirty="0"/>
              <a:t>1.</a:t>
            </a:r>
            <a:r>
              <a:rPr lang="zh-CN" altLang="en-US" dirty="0"/>
              <a:t>凸集与凸函数的定义</a:t>
            </a:r>
          </a:p>
          <a:p>
            <a:endParaRPr lang="zh-CN" altLang="en-US" dirty="0"/>
          </a:p>
        </p:txBody>
      </p:sp>
      <p:graphicFrame>
        <p:nvGraphicFramePr>
          <p:cNvPr id="6" name="对象 5">
            <a:extLst>
              <a:ext uri="{FF2B5EF4-FFF2-40B4-BE49-F238E27FC236}">
                <a16:creationId xmlns:a16="http://schemas.microsoft.com/office/drawing/2014/main" id="{074ED04D-869C-40C4-8BBB-47443E6FB138}"/>
              </a:ext>
            </a:extLst>
          </p:cNvPr>
          <p:cNvGraphicFramePr>
            <a:graphicFrameLocks noChangeAspect="1"/>
          </p:cNvGraphicFramePr>
          <p:nvPr>
            <p:extLst>
              <p:ext uri="{D42A27DB-BD31-4B8C-83A1-F6EECF244321}">
                <p14:modId xmlns:p14="http://schemas.microsoft.com/office/powerpoint/2010/main" val="2058823929"/>
              </p:ext>
            </p:extLst>
          </p:nvPr>
        </p:nvGraphicFramePr>
        <p:xfrm>
          <a:off x="628563" y="2745386"/>
          <a:ext cx="11158538" cy="4689475"/>
        </p:xfrm>
        <a:graphic>
          <a:graphicData uri="http://schemas.openxmlformats.org/presentationml/2006/ole">
            <mc:AlternateContent xmlns:mc="http://schemas.openxmlformats.org/markup-compatibility/2006">
              <mc:Choice xmlns:v="urn:schemas-microsoft-com:vml" Requires="v">
                <p:oleObj spid="_x0000_s241672" name="Document" r:id="rId3" imgW="11157352" imgH="4704014" progId="Word.Document.12">
                  <p:embed/>
                </p:oleObj>
              </mc:Choice>
              <mc:Fallback>
                <p:oleObj name="Document" r:id="rId3" imgW="11157352" imgH="4704014" progId="Word.Document.12">
                  <p:embed/>
                  <p:pic>
                    <p:nvPicPr>
                      <p:cNvPr id="6" name="对象 5">
                        <a:extLst>
                          <a:ext uri="{FF2B5EF4-FFF2-40B4-BE49-F238E27FC236}">
                            <a16:creationId xmlns:a16="http://schemas.microsoft.com/office/drawing/2014/main" id="{074ED04D-869C-40C4-8BBB-47443E6FB138}"/>
                          </a:ext>
                        </a:extLst>
                      </p:cNvPr>
                      <p:cNvPicPr/>
                      <p:nvPr/>
                    </p:nvPicPr>
                    <p:blipFill>
                      <a:blip r:embed="rId4"/>
                      <a:stretch>
                        <a:fillRect/>
                      </a:stretch>
                    </p:blipFill>
                    <p:spPr>
                      <a:xfrm>
                        <a:off x="628563" y="2745386"/>
                        <a:ext cx="11158538" cy="4689475"/>
                      </a:xfrm>
                      <a:prstGeom prst="rect">
                        <a:avLst/>
                      </a:prstGeom>
                    </p:spPr>
                  </p:pic>
                </p:oleObj>
              </mc:Fallback>
            </mc:AlternateContent>
          </a:graphicData>
        </a:graphic>
      </p:graphicFrame>
    </p:spTree>
    <p:extLst>
      <p:ext uri="{BB962C8B-B14F-4D97-AF65-F5344CB8AC3E}">
        <p14:creationId xmlns:p14="http://schemas.microsoft.com/office/powerpoint/2010/main" val="19534162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439344283"/>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42696"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16985115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996010007"/>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43720"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3353497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9209D8DA-3BB6-4DEB-9717-F9D1454C4049}"/>
              </a:ext>
            </a:extLst>
          </p:cNvPr>
          <p:cNvSpPr>
            <a:spLocks noGrp="1"/>
          </p:cNvSpPr>
          <p:nvPr>
            <p:ph type="body" sz="quarter" idx="11"/>
          </p:nvPr>
        </p:nvSpPr>
        <p:spPr/>
        <p:txBody>
          <a:bodyPr/>
          <a:lstStyle/>
          <a:p>
            <a:r>
              <a:rPr lang="en-US" altLang="zh-CN" dirty="0"/>
              <a:t>2.</a:t>
            </a:r>
            <a:r>
              <a:rPr lang="zh-CN" altLang="en-US" dirty="0"/>
              <a:t>凸函数的性质</a:t>
            </a:r>
          </a:p>
        </p:txBody>
      </p:sp>
      <p:graphicFrame>
        <p:nvGraphicFramePr>
          <p:cNvPr id="6" name="对象 5">
            <a:extLst>
              <a:ext uri="{FF2B5EF4-FFF2-40B4-BE49-F238E27FC236}">
                <a16:creationId xmlns:a16="http://schemas.microsoft.com/office/drawing/2014/main" id="{074ED04D-869C-40C4-8BBB-47443E6FB138}"/>
              </a:ext>
            </a:extLst>
          </p:cNvPr>
          <p:cNvGraphicFramePr>
            <a:graphicFrameLocks noChangeAspect="1"/>
          </p:cNvGraphicFramePr>
          <p:nvPr>
            <p:extLst>
              <p:ext uri="{D42A27DB-BD31-4B8C-83A1-F6EECF244321}">
                <p14:modId xmlns:p14="http://schemas.microsoft.com/office/powerpoint/2010/main" val="1568492457"/>
              </p:ext>
            </p:extLst>
          </p:nvPr>
        </p:nvGraphicFramePr>
        <p:xfrm>
          <a:off x="642938" y="1625600"/>
          <a:ext cx="11160125" cy="4691063"/>
        </p:xfrm>
        <a:graphic>
          <a:graphicData uri="http://schemas.openxmlformats.org/presentationml/2006/ole">
            <mc:AlternateContent xmlns:mc="http://schemas.openxmlformats.org/markup-compatibility/2006">
              <mc:Choice xmlns:v="urn:schemas-microsoft-com:vml" Requires="v">
                <p:oleObj spid="_x0000_s247816" name="Document" r:id="rId3" imgW="11157352" imgH="4704014" progId="Word.Document.12">
                  <p:embed/>
                </p:oleObj>
              </mc:Choice>
              <mc:Fallback>
                <p:oleObj name="Document" r:id="rId3" imgW="11157352" imgH="4704014" progId="Word.Document.12">
                  <p:embed/>
                  <p:pic>
                    <p:nvPicPr>
                      <p:cNvPr id="6" name="对象 5">
                        <a:extLst>
                          <a:ext uri="{FF2B5EF4-FFF2-40B4-BE49-F238E27FC236}">
                            <a16:creationId xmlns:a16="http://schemas.microsoft.com/office/drawing/2014/main" id="{074ED04D-869C-40C4-8BBB-47443E6FB138}"/>
                          </a:ext>
                        </a:extLst>
                      </p:cNvPr>
                      <p:cNvPicPr/>
                      <p:nvPr/>
                    </p:nvPicPr>
                    <p:blipFill>
                      <a:blip r:embed="rId4"/>
                      <a:stretch>
                        <a:fillRect/>
                      </a:stretch>
                    </p:blipFill>
                    <p:spPr>
                      <a:xfrm>
                        <a:off x="642938" y="1625600"/>
                        <a:ext cx="11160125" cy="4691063"/>
                      </a:xfrm>
                      <a:prstGeom prst="rect">
                        <a:avLst/>
                      </a:prstGeom>
                    </p:spPr>
                  </p:pic>
                </p:oleObj>
              </mc:Fallback>
            </mc:AlternateContent>
          </a:graphicData>
        </a:graphic>
      </p:graphicFrame>
    </p:spTree>
    <p:extLst>
      <p:ext uri="{BB962C8B-B14F-4D97-AF65-F5344CB8AC3E}">
        <p14:creationId xmlns:p14="http://schemas.microsoft.com/office/powerpoint/2010/main" val="19560402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9209D8DA-3BB6-4DEB-9717-F9D1454C4049}"/>
              </a:ext>
            </a:extLst>
          </p:cNvPr>
          <p:cNvSpPr>
            <a:spLocks noGrp="1"/>
          </p:cNvSpPr>
          <p:nvPr>
            <p:ph type="body" sz="quarter" idx="11"/>
          </p:nvPr>
        </p:nvSpPr>
        <p:spPr/>
        <p:txBody>
          <a:bodyPr/>
          <a:lstStyle/>
          <a:p>
            <a:r>
              <a:rPr lang="en-US" altLang="zh-CN" dirty="0"/>
              <a:t>3.</a:t>
            </a:r>
            <a:r>
              <a:rPr lang="zh-CN" altLang="en-US" dirty="0"/>
              <a:t>函数凸性的判定</a:t>
            </a:r>
          </a:p>
        </p:txBody>
      </p:sp>
      <p:graphicFrame>
        <p:nvGraphicFramePr>
          <p:cNvPr id="6" name="对象 5">
            <a:extLst>
              <a:ext uri="{FF2B5EF4-FFF2-40B4-BE49-F238E27FC236}">
                <a16:creationId xmlns:a16="http://schemas.microsoft.com/office/drawing/2014/main" id="{074ED04D-869C-40C4-8BBB-47443E6FB138}"/>
              </a:ext>
            </a:extLst>
          </p:cNvPr>
          <p:cNvGraphicFramePr>
            <a:graphicFrameLocks noChangeAspect="1"/>
          </p:cNvGraphicFramePr>
          <p:nvPr>
            <p:extLst>
              <p:ext uri="{D42A27DB-BD31-4B8C-83A1-F6EECF244321}">
                <p14:modId xmlns:p14="http://schemas.microsoft.com/office/powerpoint/2010/main" val="2372595032"/>
              </p:ext>
            </p:extLst>
          </p:nvPr>
        </p:nvGraphicFramePr>
        <p:xfrm>
          <a:off x="642938" y="1625600"/>
          <a:ext cx="11160125" cy="4691063"/>
        </p:xfrm>
        <a:graphic>
          <a:graphicData uri="http://schemas.openxmlformats.org/presentationml/2006/ole">
            <mc:AlternateContent xmlns:mc="http://schemas.openxmlformats.org/markup-compatibility/2006">
              <mc:Choice xmlns:v="urn:schemas-microsoft-com:vml" Requires="v">
                <p:oleObj spid="_x0000_s248845" name="Document" r:id="rId3" imgW="11157352" imgH="4704014" progId="Word.Document.12">
                  <p:embed/>
                </p:oleObj>
              </mc:Choice>
              <mc:Fallback>
                <p:oleObj name="Document" r:id="rId3" imgW="11157352" imgH="4704014" progId="Word.Document.12">
                  <p:embed/>
                  <p:pic>
                    <p:nvPicPr>
                      <p:cNvPr id="6" name="对象 5">
                        <a:extLst>
                          <a:ext uri="{FF2B5EF4-FFF2-40B4-BE49-F238E27FC236}">
                            <a16:creationId xmlns:a16="http://schemas.microsoft.com/office/drawing/2014/main" id="{074ED04D-869C-40C4-8BBB-47443E6FB138}"/>
                          </a:ext>
                        </a:extLst>
                      </p:cNvPr>
                      <p:cNvPicPr/>
                      <p:nvPr/>
                    </p:nvPicPr>
                    <p:blipFill>
                      <a:blip r:embed="rId4"/>
                      <a:stretch>
                        <a:fillRect/>
                      </a:stretch>
                    </p:blipFill>
                    <p:spPr>
                      <a:xfrm>
                        <a:off x="642938" y="1625600"/>
                        <a:ext cx="11160125" cy="4691063"/>
                      </a:xfrm>
                      <a:prstGeom prst="rect">
                        <a:avLst/>
                      </a:prstGeom>
                    </p:spPr>
                  </p:pic>
                </p:oleObj>
              </mc:Fallback>
            </mc:AlternateContent>
          </a:graphicData>
        </a:graphic>
      </p:graphicFrame>
      <p:graphicFrame>
        <p:nvGraphicFramePr>
          <p:cNvPr id="5" name="对象 4">
            <a:extLst>
              <a:ext uri="{FF2B5EF4-FFF2-40B4-BE49-F238E27FC236}">
                <a16:creationId xmlns:a16="http://schemas.microsoft.com/office/drawing/2014/main" id="{53B61834-2578-4121-899A-53CF7B22800C}"/>
              </a:ext>
            </a:extLst>
          </p:cNvPr>
          <p:cNvGraphicFramePr>
            <a:graphicFrameLocks noChangeAspect="1"/>
          </p:cNvGraphicFramePr>
          <p:nvPr>
            <p:extLst>
              <p:ext uri="{D42A27DB-BD31-4B8C-83A1-F6EECF244321}">
                <p14:modId xmlns:p14="http://schemas.microsoft.com/office/powerpoint/2010/main" val="1681700150"/>
              </p:ext>
            </p:extLst>
          </p:nvPr>
        </p:nvGraphicFramePr>
        <p:xfrm>
          <a:off x="542131" y="4474181"/>
          <a:ext cx="11107738" cy="5283200"/>
        </p:xfrm>
        <a:graphic>
          <a:graphicData uri="http://schemas.openxmlformats.org/presentationml/2006/ole">
            <mc:AlternateContent xmlns:mc="http://schemas.openxmlformats.org/markup-compatibility/2006">
              <mc:Choice xmlns:v="urn:schemas-microsoft-com:vml" Requires="v">
                <p:oleObj spid="_x0000_s248846" name="Document" r:id="rId5" imgW="11106616" imgH="5298866" progId="Word.Document.12">
                  <p:embed/>
                </p:oleObj>
              </mc:Choice>
              <mc:Fallback>
                <p:oleObj name="Document" r:id="rId5"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6"/>
                      <a:stretch>
                        <a:fillRect/>
                      </a:stretch>
                    </p:blipFill>
                    <p:spPr>
                      <a:xfrm>
                        <a:off x="542131" y="4474181"/>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3539744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946111576"/>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44744" name="Document" r:id="rId3" imgW="11106616" imgH="5306797" progId="Word.Document.12">
                  <p:embed/>
                </p:oleObj>
              </mc:Choice>
              <mc:Fallback>
                <p:oleObj name="Document" r:id="rId3" imgW="11106616" imgH="5306797"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41260536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344991142"/>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45768"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22838005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F62CFEB-8BBE-45B8-9ED3-3F34C50F3F8A}"/>
              </a:ext>
            </a:extLst>
          </p:cNvPr>
          <p:cNvSpPr>
            <a:spLocks noGrp="1"/>
          </p:cNvSpPr>
          <p:nvPr>
            <p:ph type="body" sz="quarter" idx="10"/>
          </p:nvPr>
        </p:nvSpPr>
        <p:spPr/>
        <p:txBody>
          <a:bodyPr/>
          <a:lstStyle/>
          <a:p>
            <a:r>
              <a:rPr lang="en-US" altLang="zh-CN" b="1" dirty="0"/>
              <a:t>        </a:t>
            </a:r>
            <a:r>
              <a:rPr lang="zh-CN" altLang="zh-CN" b="1" dirty="0"/>
              <a:t>在实际应用中，除了线性规划和整数线性规划之外，还大量地存在着另一类优化问题：描述目标函数或约束条件的数学表达式中，至少有一个是非线性函数，这样的优化问题通常称之为非线性规划。一般说来，解决非线性规划问题要比线性规划问题困难得多，不像线性规划有适用于一般情况的单纯形法，对于非线性规划问题到目前为止还没有一种适用于一般情况的求解方法，现有各种方法都有各自特定的适用范围。</a:t>
            </a:r>
          </a:p>
          <a:p>
            <a:endParaRPr lang="zh-CN" altLang="en-US" dirty="0"/>
          </a:p>
        </p:txBody>
      </p:sp>
    </p:spTree>
    <p:extLst>
      <p:ext uri="{BB962C8B-B14F-4D97-AF65-F5344CB8AC3E}">
        <p14:creationId xmlns:p14="http://schemas.microsoft.com/office/powerpoint/2010/main" val="15486547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422016654"/>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46792"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34724452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789954228"/>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69319"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1905737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452267188"/>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70343"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38855196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FFEDE92-44B8-4986-BA4F-99CA00BB4175}"/>
              </a:ext>
            </a:extLst>
          </p:cNvPr>
          <p:cNvSpPr>
            <a:spLocks noGrp="1"/>
          </p:cNvSpPr>
          <p:nvPr>
            <p:ph type="body" sz="quarter" idx="10"/>
          </p:nvPr>
        </p:nvSpPr>
        <p:spPr/>
        <p:txBody>
          <a:bodyPr/>
          <a:lstStyle/>
          <a:p>
            <a:pPr indent="266700" algn="just"/>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计算的</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Python</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程序如下：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ex5_1.py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cvxpy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cp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cp.Variable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(2,pos=True)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cp.Minimize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(sum(x**2)-4*x[0]+4)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con=[-x[0]+x[1]-2&lt;=0,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x[0]**2-x[1]+1&lt;=0]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 con)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prob.solve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(solver='CVXOPT')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最优值为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:",round(prob.value,4))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最优解为：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\n",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np.round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(x.value,4))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321825041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占位符 3">
            <a:extLst>
              <a:ext uri="{FF2B5EF4-FFF2-40B4-BE49-F238E27FC236}">
                <a16:creationId xmlns:a16="http://schemas.microsoft.com/office/drawing/2014/main" id="{9209D8DA-3BB6-4DEB-9717-F9D1454C4049}"/>
              </a:ext>
            </a:extLst>
          </p:cNvPr>
          <p:cNvSpPr>
            <a:spLocks noGrp="1"/>
          </p:cNvSpPr>
          <p:nvPr>
            <p:ph type="body" sz="quarter" idx="11"/>
          </p:nvPr>
        </p:nvSpPr>
        <p:spPr/>
        <p:txBody>
          <a:bodyPr/>
          <a:lstStyle/>
          <a:p>
            <a:r>
              <a:rPr lang="en-US" altLang="zh-CN" dirty="0"/>
              <a:t>4.</a:t>
            </a:r>
            <a:r>
              <a:rPr lang="zh-CN" altLang="zh-CN" dirty="0"/>
              <a:t>库恩</a:t>
            </a:r>
            <a:r>
              <a:rPr lang="en-US" altLang="zh-CN" dirty="0"/>
              <a:t>—</a:t>
            </a:r>
            <a:r>
              <a:rPr lang="zh-CN" altLang="zh-CN" dirty="0"/>
              <a:t>塔克条件（简称</a:t>
            </a:r>
            <a:r>
              <a:rPr lang="en-US" altLang="zh-CN" dirty="0"/>
              <a:t>K-T</a:t>
            </a:r>
            <a:r>
              <a:rPr lang="zh-CN" altLang="zh-CN" dirty="0"/>
              <a:t>条件）</a:t>
            </a:r>
            <a:endParaRPr lang="zh-CN" altLang="en-US" dirty="0"/>
          </a:p>
        </p:txBody>
      </p:sp>
      <p:graphicFrame>
        <p:nvGraphicFramePr>
          <p:cNvPr id="6" name="对象 5">
            <a:extLst>
              <a:ext uri="{FF2B5EF4-FFF2-40B4-BE49-F238E27FC236}">
                <a16:creationId xmlns:a16="http://schemas.microsoft.com/office/drawing/2014/main" id="{074ED04D-869C-40C4-8BBB-47443E6FB138}"/>
              </a:ext>
            </a:extLst>
          </p:cNvPr>
          <p:cNvGraphicFramePr>
            <a:graphicFrameLocks noChangeAspect="1"/>
          </p:cNvGraphicFramePr>
          <p:nvPr>
            <p:extLst>
              <p:ext uri="{D42A27DB-BD31-4B8C-83A1-F6EECF244321}">
                <p14:modId xmlns:p14="http://schemas.microsoft.com/office/powerpoint/2010/main" val="1790214589"/>
              </p:ext>
            </p:extLst>
          </p:nvPr>
        </p:nvGraphicFramePr>
        <p:xfrm>
          <a:off x="642938" y="1625600"/>
          <a:ext cx="11160125" cy="4691063"/>
        </p:xfrm>
        <a:graphic>
          <a:graphicData uri="http://schemas.openxmlformats.org/presentationml/2006/ole">
            <mc:AlternateContent xmlns:mc="http://schemas.openxmlformats.org/markup-compatibility/2006">
              <mc:Choice xmlns:v="urn:schemas-microsoft-com:vml" Requires="v">
                <p:oleObj spid="_x0000_s249864" name="Document" r:id="rId3" imgW="11157352" imgH="4704014" progId="Word.Document.12">
                  <p:embed/>
                </p:oleObj>
              </mc:Choice>
              <mc:Fallback>
                <p:oleObj name="Document" r:id="rId3" imgW="11157352" imgH="4704014" progId="Word.Document.12">
                  <p:embed/>
                  <p:pic>
                    <p:nvPicPr>
                      <p:cNvPr id="6" name="对象 5">
                        <a:extLst>
                          <a:ext uri="{FF2B5EF4-FFF2-40B4-BE49-F238E27FC236}">
                            <a16:creationId xmlns:a16="http://schemas.microsoft.com/office/drawing/2014/main" id="{074ED04D-869C-40C4-8BBB-47443E6FB138}"/>
                          </a:ext>
                        </a:extLst>
                      </p:cNvPr>
                      <p:cNvPicPr/>
                      <p:nvPr/>
                    </p:nvPicPr>
                    <p:blipFill>
                      <a:blip r:embed="rId4"/>
                      <a:stretch>
                        <a:fillRect/>
                      </a:stretch>
                    </p:blipFill>
                    <p:spPr>
                      <a:xfrm>
                        <a:off x="642938" y="1625600"/>
                        <a:ext cx="11160125" cy="4691063"/>
                      </a:xfrm>
                      <a:prstGeom prst="rect">
                        <a:avLst/>
                      </a:prstGeom>
                    </p:spPr>
                  </p:pic>
                </p:oleObj>
              </mc:Fallback>
            </mc:AlternateContent>
          </a:graphicData>
        </a:graphic>
      </p:graphicFrame>
    </p:spTree>
    <p:extLst>
      <p:ext uri="{BB962C8B-B14F-4D97-AF65-F5344CB8AC3E}">
        <p14:creationId xmlns:p14="http://schemas.microsoft.com/office/powerpoint/2010/main" val="157380864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wipe(left)">
                                      <p:cBhvr>
                                        <p:cTn id="7"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77565877"/>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71367"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30839468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038395470"/>
              </p:ext>
            </p:extLst>
          </p:nvPr>
        </p:nvGraphicFramePr>
        <p:xfrm>
          <a:off x="661323" y="750080"/>
          <a:ext cx="11107738" cy="6299200"/>
        </p:xfrm>
        <a:graphic>
          <a:graphicData uri="http://schemas.openxmlformats.org/presentationml/2006/ole">
            <mc:AlternateContent xmlns:mc="http://schemas.openxmlformats.org/markup-compatibility/2006">
              <mc:Choice xmlns:v="urn:schemas-microsoft-com:vml" Requires="v">
                <p:oleObj spid="_x0000_s272391" name="Document" r:id="rId3" imgW="11106616" imgH="6315522" progId="Word.Document.12">
                  <p:embed/>
                </p:oleObj>
              </mc:Choice>
              <mc:Fallback>
                <p:oleObj name="Document" r:id="rId3" imgW="11106616" imgH="631552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61323" y="750080"/>
                        <a:ext cx="11107738" cy="6299200"/>
                      </a:xfrm>
                      <a:prstGeom prst="rect">
                        <a:avLst/>
                      </a:prstGeom>
                    </p:spPr>
                  </p:pic>
                </p:oleObj>
              </mc:Fallback>
            </mc:AlternateContent>
          </a:graphicData>
        </a:graphic>
      </p:graphicFrame>
    </p:spTree>
    <p:extLst>
      <p:ext uri="{BB962C8B-B14F-4D97-AF65-F5344CB8AC3E}">
        <p14:creationId xmlns:p14="http://schemas.microsoft.com/office/powerpoint/2010/main" val="12854170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44160072"/>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73415"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332251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69EAA9C-9B3D-432B-98C9-EBC9A382CCAB}"/>
              </a:ext>
            </a:extLst>
          </p:cNvPr>
          <p:cNvGrpSpPr/>
          <p:nvPr/>
        </p:nvGrpSpPr>
        <p:grpSpPr>
          <a:xfrm>
            <a:off x="5447752" y="2767268"/>
            <a:ext cx="1420314" cy="1420314"/>
            <a:chOff x="5447752" y="2767268"/>
            <a:chExt cx="1420314" cy="1420314"/>
          </a:xfrm>
        </p:grpSpPr>
        <p:sp>
          <p:nvSpPr>
            <p:cNvPr id="3" name="椭圆 2">
              <a:extLst>
                <a:ext uri="{FF2B5EF4-FFF2-40B4-BE49-F238E27FC236}">
                  <a16:creationId xmlns:a16="http://schemas.microsoft.com/office/drawing/2014/main" id="{FFAC3BD7-040D-470C-BAD9-C6C78BD6FCD6}"/>
                </a:ext>
              </a:extLst>
            </p:cNvPr>
            <p:cNvSpPr/>
            <p:nvPr/>
          </p:nvSpPr>
          <p:spPr>
            <a:xfrm>
              <a:off x="5447752" y="2767268"/>
              <a:ext cx="1420314" cy="1420314"/>
            </a:xfrm>
            <a:prstGeom prst="ellipse">
              <a:avLst/>
            </a:prstGeom>
            <a:solidFill>
              <a:srgbClr val="004CBC">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
                <a:ea typeface="思源黑体旧字形 Normal" panose="020B0400000000000000" pitchFamily="34" charset="-128"/>
                <a:sym typeface=""/>
              </a:endParaRPr>
            </a:p>
          </p:txBody>
        </p:sp>
        <p:sp>
          <p:nvSpPr>
            <p:cNvPr id="4" name="文本框 3">
              <a:extLst>
                <a:ext uri="{FF2B5EF4-FFF2-40B4-BE49-F238E27FC236}">
                  <a16:creationId xmlns:a16="http://schemas.microsoft.com/office/drawing/2014/main" id="{C51C7B3C-7A29-43AA-8B6E-D92C8CA3168F}"/>
                </a:ext>
              </a:extLst>
            </p:cNvPr>
            <p:cNvSpPr txBox="1"/>
            <p:nvPr/>
          </p:nvSpPr>
          <p:spPr>
            <a:xfrm>
              <a:off x="5565149" y="3123482"/>
              <a:ext cx="1185521" cy="707886"/>
            </a:xfrm>
            <a:prstGeom prst="rect">
              <a:avLst/>
            </a:prstGeom>
            <a:noFill/>
          </p:spPr>
          <p:txBody>
            <a:bodyPr wrap="square" rtlCol="0">
              <a:spAutoFit/>
            </a:bodyPr>
            <a:lstStyle/>
            <a:p>
              <a:pPr algn="ctr"/>
              <a:r>
                <a:rPr lang="en-US" altLang="zh-CN" sz="4000" b="1" dirty="0">
                  <a:solidFill>
                    <a:schemeClr val="bg1"/>
                  </a:solidFill>
                  <a:latin typeface=""/>
                  <a:ea typeface="思源黑体旧字形 Normal" panose="020B0400000000000000" pitchFamily="34" charset="-128"/>
                  <a:sym typeface=""/>
                </a:rPr>
                <a:t>5.2</a:t>
              </a:r>
              <a:endParaRPr lang="zh-CN" altLang="en-US" sz="4000" b="1" dirty="0">
                <a:solidFill>
                  <a:schemeClr val="bg1"/>
                </a:solidFill>
                <a:latin typeface=""/>
                <a:ea typeface="思源黑体旧字形 Normal" panose="020B0400000000000000" pitchFamily="34" charset="-128"/>
                <a:sym typeface=""/>
              </a:endParaRPr>
            </a:p>
          </p:txBody>
        </p:sp>
      </p:grpSp>
      <p:sp>
        <p:nvSpPr>
          <p:cNvPr id="5" name="文本框 4">
            <a:extLst>
              <a:ext uri="{FF2B5EF4-FFF2-40B4-BE49-F238E27FC236}">
                <a16:creationId xmlns:a16="http://schemas.microsoft.com/office/drawing/2014/main" id="{5E63E8EF-96FE-40A9-8631-546E6619292C}"/>
              </a:ext>
            </a:extLst>
          </p:cNvPr>
          <p:cNvSpPr txBox="1"/>
          <p:nvPr/>
        </p:nvSpPr>
        <p:spPr>
          <a:xfrm>
            <a:off x="3788935" y="4617348"/>
            <a:ext cx="4737947" cy="584775"/>
          </a:xfrm>
          <a:prstGeom prst="rect">
            <a:avLst/>
          </a:prstGeom>
          <a:noFill/>
        </p:spPr>
        <p:txBody>
          <a:bodyPr wrap="square" rtlCol="0">
            <a:spAutoFit/>
          </a:bodyPr>
          <a:lstStyle/>
          <a:p>
            <a:pPr algn="ctr"/>
            <a:r>
              <a:rPr lang="zh-CN" altLang="en-US" sz="3200" b="1" dirty="0">
                <a:latin typeface="微软雅黑" panose="020B0503020204020204" pitchFamily="34" charset="-122"/>
                <a:ea typeface="微软雅黑" panose="020B0503020204020204" pitchFamily="34" charset="-122"/>
                <a:sym typeface="+mn-ea"/>
              </a:rPr>
              <a:t>一个简单非线性规划模型</a:t>
            </a:r>
            <a:endParaRPr lang="zh-CN" altLang="en-US" sz="3200" b="1" dirty="0">
              <a:latin typeface="微软雅黑" panose="020B0503020204020204" pitchFamily="34" charset="-122"/>
              <a:ea typeface="微软雅黑" panose="020B0503020204020204" pitchFamily="34" charset="-122"/>
              <a:sym typeface=""/>
            </a:endParaRPr>
          </a:p>
        </p:txBody>
      </p:sp>
    </p:spTree>
    <p:extLst>
      <p:ext uri="{BB962C8B-B14F-4D97-AF65-F5344CB8AC3E}">
        <p14:creationId xmlns:p14="http://schemas.microsoft.com/office/powerpoint/2010/main" val="395144501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F0F1402-4508-4F14-8826-8BC12D78DCF6}"/>
              </a:ext>
            </a:extLst>
          </p:cNvPr>
          <p:cNvGraphicFramePr>
            <a:graphicFrameLocks noChangeAspect="1"/>
          </p:cNvGraphicFramePr>
          <p:nvPr>
            <p:extLst>
              <p:ext uri="{D42A27DB-BD31-4B8C-83A1-F6EECF244321}">
                <p14:modId xmlns:p14="http://schemas.microsoft.com/office/powerpoint/2010/main" val="4057442866"/>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79558"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176924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F62CFEB-8BBE-45B8-9ED3-3F34C50F3F8A}"/>
              </a:ext>
            </a:extLst>
          </p:cNvPr>
          <p:cNvSpPr>
            <a:spLocks noGrp="1"/>
          </p:cNvSpPr>
          <p:nvPr>
            <p:ph type="body" sz="quarter" idx="10"/>
          </p:nvPr>
        </p:nvSpPr>
        <p:spPr/>
        <p:txBody>
          <a:bodyPr/>
          <a:lstStyle/>
          <a:p>
            <a:r>
              <a:rPr lang="en-US" altLang="zh-CN" b="1" dirty="0"/>
              <a:t>        </a:t>
            </a:r>
            <a:r>
              <a:rPr lang="zh-CN" altLang="zh-CN" b="1" dirty="0"/>
              <a:t>多目标决策问题是管理与日常生活中经常遇到的问题，而这些目标之间常常是相互作用和矛盾的，如何平衡这些目标，其决策过程十分复杂，决策者通常很难做出最终决策。解决这类问题的建模方法就是多目标决策方法。事实上，早在</a:t>
            </a:r>
            <a:r>
              <a:rPr lang="en-US" altLang="zh-CN" b="1" dirty="0"/>
              <a:t>1772</a:t>
            </a:r>
            <a:r>
              <a:rPr lang="zh-CN" altLang="zh-CN" b="1" dirty="0"/>
              <a:t>年，富兰克林（</a:t>
            </a:r>
            <a:r>
              <a:rPr lang="en-US" altLang="zh-CN" b="1" dirty="0"/>
              <a:t>Franklin</a:t>
            </a:r>
            <a:r>
              <a:rPr lang="zh-CN" altLang="zh-CN" b="1" dirty="0"/>
              <a:t>）就提出了多目标矛盾问题如何协调的问题。</a:t>
            </a:r>
            <a:r>
              <a:rPr lang="en-US" altLang="zh-CN" b="1" dirty="0"/>
              <a:t>1838</a:t>
            </a:r>
            <a:r>
              <a:rPr lang="zh-CN" altLang="zh-CN" b="1" dirty="0"/>
              <a:t>年，古诺（</a:t>
            </a:r>
            <a:r>
              <a:rPr lang="en-US" altLang="zh-CN" b="1" dirty="0"/>
              <a:t>Cournot</a:t>
            </a:r>
            <a:r>
              <a:rPr lang="zh-CN" altLang="zh-CN" b="1" dirty="0"/>
              <a:t>）从经济学角度提出了多目标问题的模型。</a:t>
            </a:r>
            <a:r>
              <a:rPr lang="en-US" altLang="zh-CN" b="1" dirty="0"/>
              <a:t>1869</a:t>
            </a:r>
            <a:r>
              <a:rPr lang="zh-CN" altLang="zh-CN" b="1" dirty="0"/>
              <a:t>年，帕累托（</a:t>
            </a:r>
            <a:r>
              <a:rPr lang="en-US" altLang="zh-CN" b="1" dirty="0"/>
              <a:t>Pareto</a:t>
            </a:r>
            <a:r>
              <a:rPr lang="zh-CN" altLang="zh-CN" b="1" dirty="0"/>
              <a:t>）首次从数学角度提出了多目标最优决策问题。</a:t>
            </a:r>
          </a:p>
          <a:p>
            <a:endParaRPr lang="zh-CN" altLang="en-US" dirty="0"/>
          </a:p>
        </p:txBody>
      </p:sp>
    </p:spTree>
    <p:extLst>
      <p:ext uri="{BB962C8B-B14F-4D97-AF65-F5344CB8AC3E}">
        <p14:creationId xmlns:p14="http://schemas.microsoft.com/office/powerpoint/2010/main" val="33494005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133275440"/>
              </p:ext>
            </p:extLst>
          </p:nvPr>
        </p:nvGraphicFramePr>
        <p:xfrm>
          <a:off x="542131" y="883083"/>
          <a:ext cx="11107738" cy="6130925"/>
        </p:xfrm>
        <a:graphic>
          <a:graphicData uri="http://schemas.openxmlformats.org/presentationml/2006/ole">
            <mc:AlternateContent xmlns:mc="http://schemas.openxmlformats.org/markup-compatibility/2006">
              <mc:Choice xmlns:v="urn:schemas-microsoft-com:vml" Requires="v">
                <p:oleObj spid="_x0000_s264200" name="Document" r:id="rId3" imgW="11106616" imgH="6150405" progId="Word.Document.12">
                  <p:embed/>
                </p:oleObj>
              </mc:Choice>
              <mc:Fallback>
                <p:oleObj name="Document" r:id="rId3" imgW="11106616" imgH="6150405"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542131" y="883083"/>
                        <a:ext cx="11107738" cy="6130925"/>
                      </a:xfrm>
                      <a:prstGeom prst="rect">
                        <a:avLst/>
                      </a:prstGeom>
                    </p:spPr>
                  </p:pic>
                </p:oleObj>
              </mc:Fallback>
            </mc:AlternateContent>
          </a:graphicData>
        </a:graphic>
      </p:graphicFrame>
    </p:spTree>
    <p:extLst>
      <p:ext uri="{BB962C8B-B14F-4D97-AF65-F5344CB8AC3E}">
        <p14:creationId xmlns:p14="http://schemas.microsoft.com/office/powerpoint/2010/main" val="42289260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48550871"/>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80582"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6467219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933453248"/>
              </p:ext>
            </p:extLst>
          </p:nvPr>
        </p:nvGraphicFramePr>
        <p:xfrm>
          <a:off x="711200" y="1049338"/>
          <a:ext cx="11260138" cy="5859462"/>
        </p:xfrm>
        <a:graphic>
          <a:graphicData uri="http://schemas.openxmlformats.org/presentationml/2006/ole">
            <mc:AlternateContent xmlns:mc="http://schemas.openxmlformats.org/markup-compatibility/2006">
              <mc:Choice xmlns:v="urn:schemas-microsoft-com:vml" Requires="v">
                <p:oleObj spid="_x0000_s281606" name="Document" r:id="rId3" imgW="11262783" imgH="5872808" progId="Word.Document.12">
                  <p:embed/>
                </p:oleObj>
              </mc:Choice>
              <mc:Fallback>
                <p:oleObj name="Document" r:id="rId3" imgW="11262783" imgH="5872808"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260138" cy="5859462"/>
                      </a:xfrm>
                      <a:prstGeom prst="rect">
                        <a:avLst/>
                      </a:prstGeom>
                    </p:spPr>
                  </p:pic>
                </p:oleObj>
              </mc:Fallback>
            </mc:AlternateContent>
          </a:graphicData>
        </a:graphic>
      </p:graphicFrame>
    </p:spTree>
    <p:extLst>
      <p:ext uri="{BB962C8B-B14F-4D97-AF65-F5344CB8AC3E}">
        <p14:creationId xmlns:p14="http://schemas.microsoft.com/office/powerpoint/2010/main" val="42370450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759110969"/>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82630"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3371611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019367020"/>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83654"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1722202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029216626"/>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84678"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451438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928527007"/>
              </p:ext>
            </p:extLst>
          </p:nvPr>
        </p:nvGraphicFramePr>
        <p:xfrm>
          <a:off x="711200" y="1049338"/>
          <a:ext cx="11107738" cy="5605462"/>
        </p:xfrm>
        <a:graphic>
          <a:graphicData uri="http://schemas.openxmlformats.org/presentationml/2006/ole">
            <mc:AlternateContent xmlns:mc="http://schemas.openxmlformats.org/markup-compatibility/2006">
              <mc:Choice xmlns:v="urn:schemas-microsoft-com:vml" Requires="v">
                <p:oleObj spid="_x0000_s285702" name="Document" r:id="rId3" imgW="11106616" imgH="5628017" progId="Word.Document.12">
                  <p:embed/>
                </p:oleObj>
              </mc:Choice>
              <mc:Fallback>
                <p:oleObj name="Document" r:id="rId3" imgW="11106616" imgH="5628017"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605462"/>
                      </a:xfrm>
                      <a:prstGeom prst="rect">
                        <a:avLst/>
                      </a:prstGeom>
                    </p:spPr>
                  </p:pic>
                </p:oleObj>
              </mc:Fallback>
            </mc:AlternateContent>
          </a:graphicData>
        </a:graphic>
      </p:graphicFrame>
    </p:spTree>
    <p:extLst>
      <p:ext uri="{BB962C8B-B14F-4D97-AF65-F5344CB8AC3E}">
        <p14:creationId xmlns:p14="http://schemas.microsoft.com/office/powerpoint/2010/main" val="9731314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030070709"/>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86726"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3142467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501565342"/>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87750"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38840004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383070464"/>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88774"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4108529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69EAA9C-9B3D-432B-98C9-EBC9A382CCAB}"/>
              </a:ext>
            </a:extLst>
          </p:cNvPr>
          <p:cNvGrpSpPr/>
          <p:nvPr/>
        </p:nvGrpSpPr>
        <p:grpSpPr>
          <a:xfrm>
            <a:off x="5447752" y="2767268"/>
            <a:ext cx="1420314" cy="1420314"/>
            <a:chOff x="5447752" y="2767268"/>
            <a:chExt cx="1420314" cy="1420314"/>
          </a:xfrm>
        </p:grpSpPr>
        <p:sp>
          <p:nvSpPr>
            <p:cNvPr id="3" name="椭圆 2">
              <a:extLst>
                <a:ext uri="{FF2B5EF4-FFF2-40B4-BE49-F238E27FC236}">
                  <a16:creationId xmlns:a16="http://schemas.microsoft.com/office/drawing/2014/main" id="{FFAC3BD7-040D-470C-BAD9-C6C78BD6FCD6}"/>
                </a:ext>
              </a:extLst>
            </p:cNvPr>
            <p:cNvSpPr/>
            <p:nvPr/>
          </p:nvSpPr>
          <p:spPr>
            <a:xfrm>
              <a:off x="5447752" y="2767268"/>
              <a:ext cx="1420314" cy="1420314"/>
            </a:xfrm>
            <a:prstGeom prst="ellipse">
              <a:avLst/>
            </a:prstGeom>
            <a:solidFill>
              <a:srgbClr val="004CBC">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
                <a:ea typeface="思源黑体旧字形 Normal" panose="020B0400000000000000" pitchFamily="34" charset="-128"/>
                <a:sym typeface=""/>
              </a:endParaRPr>
            </a:p>
          </p:txBody>
        </p:sp>
        <p:sp>
          <p:nvSpPr>
            <p:cNvPr id="4" name="文本框 3">
              <a:extLst>
                <a:ext uri="{FF2B5EF4-FFF2-40B4-BE49-F238E27FC236}">
                  <a16:creationId xmlns:a16="http://schemas.microsoft.com/office/drawing/2014/main" id="{C51C7B3C-7A29-43AA-8B6E-D92C8CA3168F}"/>
                </a:ext>
              </a:extLst>
            </p:cNvPr>
            <p:cNvSpPr txBox="1"/>
            <p:nvPr/>
          </p:nvSpPr>
          <p:spPr>
            <a:xfrm>
              <a:off x="5565149" y="3123482"/>
              <a:ext cx="1185521" cy="707886"/>
            </a:xfrm>
            <a:prstGeom prst="rect">
              <a:avLst/>
            </a:prstGeom>
            <a:noFill/>
          </p:spPr>
          <p:txBody>
            <a:bodyPr wrap="square" rtlCol="0">
              <a:spAutoFit/>
            </a:bodyPr>
            <a:lstStyle/>
            <a:p>
              <a:pPr algn="ctr"/>
              <a:r>
                <a:rPr lang="en-US" altLang="zh-CN" sz="4000" b="1" dirty="0">
                  <a:solidFill>
                    <a:schemeClr val="bg1"/>
                  </a:solidFill>
                  <a:latin typeface=""/>
                  <a:ea typeface="思源黑体旧字形 Normal" panose="020B0400000000000000" pitchFamily="34" charset="-128"/>
                  <a:sym typeface=""/>
                </a:rPr>
                <a:t>5.1</a:t>
              </a:r>
              <a:endParaRPr lang="zh-CN" altLang="en-US" sz="4000" b="1" dirty="0">
                <a:solidFill>
                  <a:schemeClr val="bg1"/>
                </a:solidFill>
                <a:latin typeface=""/>
                <a:ea typeface="思源黑体旧字形 Normal" panose="020B0400000000000000" pitchFamily="34" charset="-128"/>
                <a:sym typeface=""/>
              </a:endParaRPr>
            </a:p>
          </p:txBody>
        </p:sp>
      </p:grpSp>
      <p:sp>
        <p:nvSpPr>
          <p:cNvPr id="5" name="文本框 4">
            <a:extLst>
              <a:ext uri="{FF2B5EF4-FFF2-40B4-BE49-F238E27FC236}">
                <a16:creationId xmlns:a16="http://schemas.microsoft.com/office/drawing/2014/main" id="{5E63E8EF-96FE-40A9-8631-546E6619292C}"/>
              </a:ext>
            </a:extLst>
          </p:cNvPr>
          <p:cNvSpPr txBox="1"/>
          <p:nvPr/>
        </p:nvSpPr>
        <p:spPr>
          <a:xfrm>
            <a:off x="4208090" y="4645628"/>
            <a:ext cx="4270892" cy="584775"/>
          </a:xfrm>
          <a:prstGeom prst="rect">
            <a:avLst/>
          </a:prstGeom>
          <a:noFill/>
        </p:spPr>
        <p:txBody>
          <a:bodyPr wrap="square" rtlCol="0">
            <a:spAutoFit/>
          </a:bodyPr>
          <a:lstStyle/>
          <a:p>
            <a:pPr algn="ctr"/>
            <a:r>
              <a:rPr lang="zh-CN" altLang="en-US" sz="3200" b="1" dirty="0">
                <a:latin typeface="微软雅黑" panose="020B0503020204020204" pitchFamily="34" charset="-122"/>
                <a:ea typeface="微软雅黑" panose="020B0503020204020204" pitchFamily="34" charset="-122"/>
                <a:sym typeface=""/>
              </a:rPr>
              <a:t>非线性规划概念和理论</a:t>
            </a:r>
          </a:p>
        </p:txBody>
      </p:sp>
    </p:spTree>
    <p:extLst>
      <p:ext uri="{BB962C8B-B14F-4D97-AF65-F5344CB8AC3E}">
        <p14:creationId xmlns:p14="http://schemas.microsoft.com/office/powerpoint/2010/main" val="230496741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678435692"/>
              </p:ext>
            </p:extLst>
          </p:nvPr>
        </p:nvGraphicFramePr>
        <p:xfrm>
          <a:off x="711200" y="1049338"/>
          <a:ext cx="11107738" cy="5537200"/>
        </p:xfrm>
        <a:graphic>
          <a:graphicData uri="http://schemas.openxmlformats.org/presentationml/2006/ole">
            <mc:AlternateContent xmlns:mc="http://schemas.openxmlformats.org/markup-compatibility/2006">
              <mc:Choice xmlns:v="urn:schemas-microsoft-com:vml" Requires="v">
                <p:oleObj spid="_x0000_s289798" name="Document" r:id="rId3" imgW="11106616" imgH="5558438" progId="Word.Document.12">
                  <p:embed/>
                </p:oleObj>
              </mc:Choice>
              <mc:Fallback>
                <p:oleObj name="Document" r:id="rId3" imgW="11106616" imgH="5558438"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537200"/>
                      </a:xfrm>
                      <a:prstGeom prst="rect">
                        <a:avLst/>
                      </a:prstGeom>
                    </p:spPr>
                  </p:pic>
                </p:oleObj>
              </mc:Fallback>
            </mc:AlternateContent>
          </a:graphicData>
        </a:graphic>
      </p:graphicFrame>
    </p:spTree>
    <p:extLst>
      <p:ext uri="{BB962C8B-B14F-4D97-AF65-F5344CB8AC3E}">
        <p14:creationId xmlns:p14="http://schemas.microsoft.com/office/powerpoint/2010/main" val="141530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669924499"/>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90822"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2505944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480883516"/>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91846"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17197988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189144110"/>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92870"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2707021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177524925"/>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93894"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3209186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156203194"/>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94918" name="Document" r:id="rId3" imgW="11106616" imgH="5728241" progId="Word.Document.12">
                  <p:embed/>
                </p:oleObj>
              </mc:Choice>
              <mc:Fallback>
                <p:oleObj name="Document" r:id="rId3" imgW="11106616" imgH="5728241"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5719515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678177102"/>
              </p:ext>
            </p:extLst>
          </p:nvPr>
        </p:nvGraphicFramePr>
        <p:xfrm>
          <a:off x="542131" y="849833"/>
          <a:ext cx="11107738" cy="5689600"/>
        </p:xfrm>
        <a:graphic>
          <a:graphicData uri="http://schemas.openxmlformats.org/presentationml/2006/ole">
            <mc:AlternateContent xmlns:mc="http://schemas.openxmlformats.org/markup-compatibility/2006">
              <mc:Choice xmlns:v="urn:schemas-microsoft-com:vml" Requires="v">
                <p:oleObj spid="_x0000_s295942" name="Document" r:id="rId3" imgW="11106616" imgH="5703005" progId="Word.Document.12">
                  <p:embed/>
                </p:oleObj>
              </mc:Choice>
              <mc:Fallback>
                <p:oleObj name="Document" r:id="rId3" imgW="11106616" imgH="5703005"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542131" y="849833"/>
                        <a:ext cx="11107738" cy="5689600"/>
                      </a:xfrm>
                      <a:prstGeom prst="rect">
                        <a:avLst/>
                      </a:prstGeom>
                    </p:spPr>
                  </p:pic>
                </p:oleObj>
              </mc:Fallback>
            </mc:AlternateContent>
          </a:graphicData>
        </a:graphic>
      </p:graphicFrame>
    </p:spTree>
    <p:extLst>
      <p:ext uri="{BB962C8B-B14F-4D97-AF65-F5344CB8AC3E}">
        <p14:creationId xmlns:p14="http://schemas.microsoft.com/office/powerpoint/2010/main" val="25056170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690562501"/>
              </p:ext>
            </p:extLst>
          </p:nvPr>
        </p:nvGraphicFramePr>
        <p:xfrm>
          <a:off x="542131" y="666953"/>
          <a:ext cx="11107738" cy="6191047"/>
        </p:xfrm>
        <a:graphic>
          <a:graphicData uri="http://schemas.openxmlformats.org/presentationml/2006/ole">
            <mc:AlternateContent xmlns:mc="http://schemas.openxmlformats.org/markup-compatibility/2006">
              <mc:Choice xmlns:v="urn:schemas-microsoft-com:vml" Requires="v">
                <p:oleObj spid="_x0000_s296966" name="Document" r:id="rId3" imgW="11106616" imgH="6545170" progId="Word.Document.12">
                  <p:embed/>
                </p:oleObj>
              </mc:Choice>
              <mc:Fallback>
                <p:oleObj name="Document" r:id="rId3" imgW="11106616" imgH="6545170"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542131" y="666953"/>
                        <a:ext cx="11107738" cy="6191047"/>
                      </a:xfrm>
                      <a:prstGeom prst="rect">
                        <a:avLst/>
                      </a:prstGeom>
                    </p:spPr>
                  </p:pic>
                </p:oleObj>
              </mc:Fallback>
            </mc:AlternateContent>
          </a:graphicData>
        </a:graphic>
      </p:graphicFrame>
    </p:spTree>
    <p:extLst>
      <p:ext uri="{BB962C8B-B14F-4D97-AF65-F5344CB8AC3E}">
        <p14:creationId xmlns:p14="http://schemas.microsoft.com/office/powerpoint/2010/main" val="612585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425737716"/>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97990"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22253617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545749353"/>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99014"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26820068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占位符 2">
            <a:extLst>
              <a:ext uri="{FF2B5EF4-FFF2-40B4-BE49-F238E27FC236}">
                <a16:creationId xmlns:a16="http://schemas.microsoft.com/office/drawing/2014/main" id="{DC2B410E-84EF-4A91-850E-AA3F43CC692F}"/>
              </a:ext>
            </a:extLst>
          </p:cNvPr>
          <p:cNvSpPr>
            <a:spLocks noGrp="1"/>
          </p:cNvSpPr>
          <p:nvPr>
            <p:ph type="body" sz="quarter" idx="10"/>
          </p:nvPr>
        </p:nvSpPr>
        <p:spPr/>
        <p:txBody>
          <a:bodyPr/>
          <a:lstStyle/>
          <a:p>
            <a:r>
              <a:rPr lang="en-US" altLang="zh-CN" sz="3200" b="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sym typeface="+mn-ea"/>
              </a:rPr>
              <a:t>5.1.1 </a:t>
            </a:r>
            <a:r>
              <a:rPr lang="zh-CN" altLang="en-US" sz="3200" b="1" dirty="0">
                <a:solidFill>
                  <a:srgbClr val="FF0000"/>
                </a:solidFill>
                <a:latin typeface="Times New Roman" panose="02020603050405020304" pitchFamily="18" charset="0"/>
                <a:ea typeface="华文中宋" panose="02010600040101010101" pitchFamily="2" charset="-122"/>
                <a:cs typeface="Times New Roman" panose="02020603050405020304" pitchFamily="18" charset="0"/>
                <a:sym typeface="+mn-ea"/>
              </a:rPr>
              <a:t>非线性规划问题的数学模型</a:t>
            </a:r>
          </a:p>
          <a:p>
            <a:pPr marL="0" indent="0">
              <a:buNone/>
            </a:pPr>
            <a:endParaRPr lang="zh-CN" altLang="en-US" dirty="0"/>
          </a:p>
        </p:txBody>
      </p:sp>
      <p:graphicFrame>
        <p:nvGraphicFramePr>
          <p:cNvPr id="5" name="对象 4">
            <a:extLst>
              <a:ext uri="{FF2B5EF4-FFF2-40B4-BE49-F238E27FC236}">
                <a16:creationId xmlns:a16="http://schemas.microsoft.com/office/drawing/2014/main" id="{33DDC69A-BBDC-4DB1-B73E-F2ADF5113235}"/>
              </a:ext>
            </a:extLst>
          </p:cNvPr>
          <p:cNvGraphicFramePr>
            <a:graphicFrameLocks noChangeAspect="1"/>
          </p:cNvGraphicFramePr>
          <p:nvPr>
            <p:extLst>
              <p:ext uri="{D42A27DB-BD31-4B8C-83A1-F6EECF244321}">
                <p14:modId xmlns:p14="http://schemas.microsoft.com/office/powerpoint/2010/main" val="574386890"/>
              </p:ext>
            </p:extLst>
          </p:nvPr>
        </p:nvGraphicFramePr>
        <p:xfrm>
          <a:off x="642938" y="1625600"/>
          <a:ext cx="11160125" cy="4741863"/>
        </p:xfrm>
        <a:graphic>
          <a:graphicData uri="http://schemas.openxmlformats.org/presentationml/2006/ole">
            <mc:AlternateContent xmlns:mc="http://schemas.openxmlformats.org/markup-compatibility/2006">
              <mc:Choice xmlns:v="urn:schemas-microsoft-com:vml" Requires="v">
                <p:oleObj spid="_x0000_s217113" name="Document" r:id="rId3" imgW="11157352" imgH="4759534" progId="Word.Document.12">
                  <p:embed/>
                </p:oleObj>
              </mc:Choice>
              <mc:Fallback>
                <p:oleObj name="Document" r:id="rId3" imgW="11157352" imgH="4759534" progId="Word.Document.12">
                  <p:embed/>
                  <p:pic>
                    <p:nvPicPr>
                      <p:cNvPr id="5" name="对象 4">
                        <a:extLst>
                          <a:ext uri="{FF2B5EF4-FFF2-40B4-BE49-F238E27FC236}">
                            <a16:creationId xmlns:a16="http://schemas.microsoft.com/office/drawing/2014/main" id="{6FC1B691-E2F4-47FB-8CC0-D28969B85384}"/>
                          </a:ext>
                        </a:extLst>
                      </p:cNvPr>
                      <p:cNvPicPr/>
                      <p:nvPr/>
                    </p:nvPicPr>
                    <p:blipFill>
                      <a:blip r:embed="rId4"/>
                      <a:stretch>
                        <a:fillRect/>
                      </a:stretch>
                    </p:blipFill>
                    <p:spPr>
                      <a:xfrm>
                        <a:off x="642938" y="1625600"/>
                        <a:ext cx="11160125" cy="4741863"/>
                      </a:xfrm>
                      <a:prstGeom prst="rect">
                        <a:avLst/>
                      </a:prstGeom>
                    </p:spPr>
                  </p:pic>
                </p:oleObj>
              </mc:Fallback>
            </mc:AlternateContent>
          </a:graphicData>
        </a:graphic>
      </p:graphicFrame>
    </p:spTree>
    <p:extLst>
      <p:ext uri="{BB962C8B-B14F-4D97-AF65-F5344CB8AC3E}">
        <p14:creationId xmlns:p14="http://schemas.microsoft.com/office/powerpoint/2010/main" val="31078143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left)">
                                      <p:cBhvr>
                                        <p:cTn id="7"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097970026"/>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300038"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33602445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4AE6313-AD65-4928-90E0-1F6A30ACEF09}"/>
              </a:ext>
            </a:extLst>
          </p:cNvPr>
          <p:cNvSpPr>
            <a:spLocks noGrp="1"/>
          </p:cNvSpPr>
          <p:nvPr>
            <p:ph type="body" sz="quarter" idx="10"/>
          </p:nvPr>
        </p:nvSpPr>
        <p:spPr/>
        <p:txBody>
          <a:bodyPr/>
          <a:lstStyle/>
          <a:p>
            <a:pPr indent="276225" algn="just"/>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计算及画图的</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Python</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程序如下：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ex5_2.py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sympy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pylab</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plt.rc</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('text',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usetex</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=True)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使用</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LaTeX</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字体</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plt.rc</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font',size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sp.var</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 x2')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定义符号变量</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 (339-0.01*x1-0.003*x2)*x1+(399-0.004*x1-0.01*x2)*x2-(400000+195*x1+225*x2)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sp.simplify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化简</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dy1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y.diff</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求关于</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的偏导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dy2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y.diff</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(x2)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求关于</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x2</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的偏导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sp.solve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([dy1, dy2], [x1, x2])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x10 = round(float(s[x1]))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取整</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x20 = round(float(s[x2]))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y0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y.subs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 x10, x2: x20})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符号函数代入数值</a:t>
            </a:r>
            <a:endParaRPr lang="zh-CN" altLang="en-US" dirty="0"/>
          </a:p>
        </p:txBody>
      </p:sp>
    </p:spTree>
    <p:extLst>
      <p:ext uri="{BB962C8B-B14F-4D97-AF65-F5344CB8AC3E}">
        <p14:creationId xmlns:p14="http://schemas.microsoft.com/office/powerpoint/2010/main" val="3107163502"/>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4AE6313-AD65-4928-90E0-1F6A30ACEF09}"/>
              </a:ext>
            </a:extLst>
          </p:cNvPr>
          <p:cNvSpPr>
            <a:spLocks noGrp="1"/>
          </p:cNvSpPr>
          <p:nvPr>
            <p:ph type="body" sz="quarter" idx="10"/>
          </p:nvPr>
        </p:nvSpPr>
        <p:spPr/>
        <p:txBody>
          <a:bodyPr/>
          <a:lstStyle/>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sp.lambdify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 x2', y,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符号函数转换为匿名函数</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plt.linspace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(0, 10000, 100)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 Y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plt.meshgrid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 x)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转换为网格数据</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Z = f(X, 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ax=</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plt.subplot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(121, projection='3d')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第一个子窗口三维画图</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ax.plot_surface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 Y,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Z,cmap</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viridis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ax.set_xlabel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('$x_1$');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ax.set_ylabel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('$x_2$')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plt.subplot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(122)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激活第二个子窗口</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contr</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plt.contour</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(X,Y,Z,10)  #10</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条等高线</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plt.clabel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contr</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等高线标注</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plt.ylabel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('$x_2$',rotation=0)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plt.xlabel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('$x_1$')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3276070731"/>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4AE6313-AD65-4928-90E0-1F6A30ACEF09}"/>
              </a:ext>
            </a:extLst>
          </p:cNvPr>
          <p:cNvSpPr>
            <a:spLocks noGrp="1"/>
          </p:cNvSpPr>
          <p:nvPr>
            <p:ph type="body" sz="quarter" idx="10"/>
          </p:nvPr>
        </p:nvSpPr>
        <p:spPr>
          <a:xfrm>
            <a:off x="651539" y="844319"/>
            <a:ext cx="11236325" cy="5446713"/>
          </a:xfrm>
        </p:spPr>
        <p:txBody>
          <a:bodyPr/>
          <a:lstStyle/>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sp.var</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pos=True)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定义灵敏度分析的符号参数</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 (339-a*x1-0.003*x2)*x1+(399-0.004*x1-0.01*x2)*x2-(400000+195*x1+225*x2)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sp.simplify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化简</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dy1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y.diff</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求关于</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的偏导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dy2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y.diff</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(x2)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求关于</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x2</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的偏导</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sp.solve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([dy1, dy2], [x1, x2])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sx1 = s[x1]; sx2 = s[x2]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提取解分量</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sp.lambdify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sx1,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符号函数转换为匿名函数</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sp.lambdify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sx2,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a0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plt.linspace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(0.002, 0.02, 50)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plt.figure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plt.subplots_adjust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wspace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 0.65)</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plt.subplot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(121);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plt.plot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(a0, s1(a0))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plt.xlabel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plt.ylabel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('$x_1$')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plt.subplot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(122);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plt.plot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(a0, s2(a0))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plt.xlabel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plt.ylabel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('$x_2$')</a:t>
            </a:r>
            <a:endParaRPr lang="zh-CN" altLang="en-US" dirty="0"/>
          </a:p>
        </p:txBody>
      </p:sp>
    </p:spTree>
    <p:extLst>
      <p:ext uri="{BB962C8B-B14F-4D97-AF65-F5344CB8AC3E}">
        <p14:creationId xmlns:p14="http://schemas.microsoft.com/office/powerpoint/2010/main" val="2337783078"/>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24AE6313-AD65-4928-90E0-1F6A30ACEF09}"/>
              </a:ext>
            </a:extLst>
          </p:cNvPr>
          <p:cNvSpPr>
            <a:spLocks noGrp="1"/>
          </p:cNvSpPr>
          <p:nvPr>
            <p:ph type="body" sz="quarter" idx="10"/>
          </p:nvPr>
        </p:nvSpPr>
        <p:spPr/>
        <p:txBody>
          <a:bodyPr/>
          <a:lstStyle/>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dx1 = sx1.diff(a); dx10 = dx1.subs(a, 0.01)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sx1a = dx10 * 0.01 / 4735</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dx2 = sx2.diff(a); dx20 = dx2.subs(a, 0.01)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sx2a = dx20 * 0.01 / 7043</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y.subs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 s[x1], x2: s[x2]})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求关于</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的目标函数</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sp.factor</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Y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sp.simplify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Ya</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sp.lambdify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Y,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转换为匿名函数</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a0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plt.linspace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(0.002, 0.02, 1000)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plt.figure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plt.plot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(a0,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Ya</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plt.xlabel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plt.ylabel</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 rotation=0)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Sya</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 - 4735 ** 2 * 0.01 / 553641.025</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y.subs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({x1: 4735, x2: 7043, a: 0.011})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计算近似最优利润</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y3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Y.subs</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0.011)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计算最优利润</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delta = (y3 - y2) / y2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计算利润的相对误差</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marL="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plt.show</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4200084331"/>
      </p:ext>
    </p:extLst>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69EAA9C-9B3D-432B-98C9-EBC9A382CCAB}"/>
              </a:ext>
            </a:extLst>
          </p:cNvPr>
          <p:cNvGrpSpPr/>
          <p:nvPr/>
        </p:nvGrpSpPr>
        <p:grpSpPr>
          <a:xfrm>
            <a:off x="5447752" y="2767268"/>
            <a:ext cx="1420314" cy="1420314"/>
            <a:chOff x="5447752" y="2767268"/>
            <a:chExt cx="1420314" cy="1420314"/>
          </a:xfrm>
        </p:grpSpPr>
        <p:sp>
          <p:nvSpPr>
            <p:cNvPr id="3" name="椭圆 2">
              <a:extLst>
                <a:ext uri="{FF2B5EF4-FFF2-40B4-BE49-F238E27FC236}">
                  <a16:creationId xmlns:a16="http://schemas.microsoft.com/office/drawing/2014/main" id="{FFAC3BD7-040D-470C-BAD9-C6C78BD6FCD6}"/>
                </a:ext>
              </a:extLst>
            </p:cNvPr>
            <p:cNvSpPr/>
            <p:nvPr/>
          </p:nvSpPr>
          <p:spPr>
            <a:xfrm>
              <a:off x="5447752" y="2767268"/>
              <a:ext cx="1420314" cy="1420314"/>
            </a:xfrm>
            <a:prstGeom prst="ellipse">
              <a:avLst/>
            </a:prstGeom>
            <a:solidFill>
              <a:srgbClr val="004CBC">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
                <a:ea typeface="思源黑体旧字形 Normal" panose="020B0400000000000000" pitchFamily="34" charset="-128"/>
                <a:sym typeface=""/>
              </a:endParaRPr>
            </a:p>
          </p:txBody>
        </p:sp>
        <p:sp>
          <p:nvSpPr>
            <p:cNvPr id="4" name="文本框 3">
              <a:extLst>
                <a:ext uri="{FF2B5EF4-FFF2-40B4-BE49-F238E27FC236}">
                  <a16:creationId xmlns:a16="http://schemas.microsoft.com/office/drawing/2014/main" id="{C51C7B3C-7A29-43AA-8B6E-D92C8CA3168F}"/>
                </a:ext>
              </a:extLst>
            </p:cNvPr>
            <p:cNvSpPr txBox="1"/>
            <p:nvPr/>
          </p:nvSpPr>
          <p:spPr>
            <a:xfrm>
              <a:off x="5565149" y="3123482"/>
              <a:ext cx="1185521" cy="707886"/>
            </a:xfrm>
            <a:prstGeom prst="rect">
              <a:avLst/>
            </a:prstGeom>
            <a:noFill/>
          </p:spPr>
          <p:txBody>
            <a:bodyPr wrap="square" rtlCol="0">
              <a:spAutoFit/>
            </a:bodyPr>
            <a:lstStyle/>
            <a:p>
              <a:pPr algn="ctr"/>
              <a:r>
                <a:rPr lang="en-US" altLang="zh-CN" sz="4000" b="1" dirty="0">
                  <a:solidFill>
                    <a:schemeClr val="bg1"/>
                  </a:solidFill>
                  <a:latin typeface=""/>
                  <a:ea typeface="思源黑体旧字形 Normal" panose="020B0400000000000000" pitchFamily="34" charset="-128"/>
                  <a:sym typeface=""/>
                </a:rPr>
                <a:t>5.3</a:t>
              </a:r>
              <a:endParaRPr lang="zh-CN" altLang="en-US" sz="4000" b="1" dirty="0">
                <a:solidFill>
                  <a:schemeClr val="bg1"/>
                </a:solidFill>
                <a:latin typeface=""/>
                <a:ea typeface="思源黑体旧字形 Normal" panose="020B0400000000000000" pitchFamily="34" charset="-128"/>
                <a:sym typeface=""/>
              </a:endParaRPr>
            </a:p>
          </p:txBody>
        </p:sp>
      </p:grpSp>
      <p:sp>
        <p:nvSpPr>
          <p:cNvPr id="5" name="文本框 4">
            <a:extLst>
              <a:ext uri="{FF2B5EF4-FFF2-40B4-BE49-F238E27FC236}">
                <a16:creationId xmlns:a16="http://schemas.microsoft.com/office/drawing/2014/main" id="{5E63E8EF-96FE-40A9-8631-546E6619292C}"/>
              </a:ext>
            </a:extLst>
          </p:cNvPr>
          <p:cNvSpPr txBox="1"/>
          <p:nvPr/>
        </p:nvSpPr>
        <p:spPr>
          <a:xfrm>
            <a:off x="3788935" y="4617348"/>
            <a:ext cx="4737947" cy="584775"/>
          </a:xfrm>
          <a:prstGeom prst="rect">
            <a:avLst/>
          </a:prstGeom>
          <a:noFill/>
        </p:spPr>
        <p:txBody>
          <a:bodyPr wrap="square" rtlCol="0">
            <a:spAutoFit/>
          </a:bodyPr>
          <a:lstStyle/>
          <a:p>
            <a:pPr algn="ctr"/>
            <a:r>
              <a:rPr lang="zh-CN" altLang="en-US" sz="3200" b="1" dirty="0">
                <a:latin typeface="微软雅黑" panose="020B0503020204020204" pitchFamily="34" charset="-122"/>
                <a:ea typeface="微软雅黑" panose="020B0503020204020204" pitchFamily="34" charset="-122"/>
                <a:sym typeface="+mn-ea"/>
              </a:rPr>
              <a:t>二次规划模型</a:t>
            </a:r>
            <a:endParaRPr lang="zh-CN" altLang="en-US" sz="3200" b="1" dirty="0">
              <a:latin typeface="微软雅黑" panose="020B0503020204020204" pitchFamily="34" charset="-122"/>
              <a:ea typeface="微软雅黑" panose="020B0503020204020204" pitchFamily="34" charset="-122"/>
              <a:sym typeface=""/>
            </a:endParaRPr>
          </a:p>
        </p:txBody>
      </p:sp>
    </p:spTree>
    <p:extLst>
      <p:ext uri="{BB962C8B-B14F-4D97-AF65-F5344CB8AC3E}">
        <p14:creationId xmlns:p14="http://schemas.microsoft.com/office/powerpoint/2010/main" val="3897138887"/>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790245640"/>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25636"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4193798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242165748"/>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26660"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429276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937795557"/>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27684"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4048693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602895092"/>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28708"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4972404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686943942"/>
              </p:ext>
            </p:extLst>
          </p:nvPr>
        </p:nvGraphicFramePr>
        <p:xfrm>
          <a:off x="709439" y="1043709"/>
          <a:ext cx="11109325" cy="5468938"/>
        </p:xfrm>
        <a:graphic>
          <a:graphicData uri="http://schemas.openxmlformats.org/presentationml/2006/ole">
            <mc:AlternateContent xmlns:mc="http://schemas.openxmlformats.org/markup-compatibility/2006">
              <mc:Choice xmlns:v="urn:schemas-microsoft-com:vml" Requires="v">
                <p:oleObj spid="_x0000_s218135" name="Document" r:id="rId3" imgW="11106616" imgH="5484892" progId="Word.Document.12">
                  <p:embed/>
                </p:oleObj>
              </mc:Choice>
              <mc:Fallback>
                <p:oleObj name="Document" r:id="rId3" imgW="11106616" imgH="5484892" progId="Word.Document.12">
                  <p:embed/>
                  <p:pic>
                    <p:nvPicPr>
                      <p:cNvPr id="5" name="对象 4">
                        <a:extLst>
                          <a:ext uri="{FF2B5EF4-FFF2-40B4-BE49-F238E27FC236}">
                            <a16:creationId xmlns:a16="http://schemas.microsoft.com/office/drawing/2014/main" id="{33DDC69A-BBDC-4DB1-B73E-F2ADF5113235}"/>
                          </a:ext>
                        </a:extLst>
                      </p:cNvPr>
                      <p:cNvPicPr/>
                      <p:nvPr/>
                    </p:nvPicPr>
                    <p:blipFill>
                      <a:blip r:embed="rId4"/>
                      <a:stretch>
                        <a:fillRect/>
                      </a:stretch>
                    </p:blipFill>
                    <p:spPr>
                      <a:xfrm>
                        <a:off x="709439" y="1043709"/>
                        <a:ext cx="11109325" cy="5468938"/>
                      </a:xfrm>
                      <a:prstGeom prst="rect">
                        <a:avLst/>
                      </a:prstGeom>
                    </p:spPr>
                  </p:pic>
                </p:oleObj>
              </mc:Fallback>
            </mc:AlternateContent>
          </a:graphicData>
        </a:graphic>
      </p:graphicFrame>
    </p:spTree>
    <p:extLst>
      <p:ext uri="{BB962C8B-B14F-4D97-AF65-F5344CB8AC3E}">
        <p14:creationId xmlns:p14="http://schemas.microsoft.com/office/powerpoint/2010/main" val="29022575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F088A1F7-93D5-44A8-8E09-AADD646906F5}"/>
              </a:ext>
            </a:extLst>
          </p:cNvPr>
          <p:cNvSpPr>
            <a:spLocks noGrp="1"/>
          </p:cNvSpPr>
          <p:nvPr>
            <p:ph type="body" sz="quarter" idx="10"/>
          </p:nvPr>
        </p:nvSpPr>
        <p:spPr/>
        <p:txBody>
          <a:bodyPr/>
          <a:lstStyle/>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ex5_3.py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cvxpy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cp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 -0.15],[-0.15, -2]])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([98, 277])</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 1], [1, -2]])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([100, 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cp.Variable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 pos=True)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cp.Maximize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cp.quad_form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 c2) + c1 @ 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 = [ a @ x &lt;= b]</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 con)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prob.solve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(solver='CVXOPT')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最优解为：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np.round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(x.value,4))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r>
              <a:rPr lang="en-US" altLang="zh-CN" sz="1800" b="1" dirty="0">
                <a:effectLst/>
                <a:latin typeface="Times New Roman" panose="02020603050405020304" pitchFamily="18" charset="0"/>
                <a:ea typeface="华文中宋" panose="02010600040101010101" pitchFamily="2" charset="-122"/>
              </a:rPr>
              <a:t>     print('</a:t>
            </a:r>
            <a:r>
              <a:rPr lang="zh-CN" altLang="zh-CN" sz="1800" b="1" dirty="0">
                <a:effectLst/>
                <a:latin typeface="Times New Roman" panose="02020603050405020304" pitchFamily="18" charset="0"/>
                <a:ea typeface="华文中宋" panose="02010600040101010101" pitchFamily="2" charset="-122"/>
                <a:cs typeface="Times New Roman" panose="02020603050405020304" pitchFamily="18" charset="0"/>
              </a:rPr>
              <a:t>最优值为：</a:t>
            </a:r>
            <a:r>
              <a:rPr lang="en-US" altLang="zh-CN" sz="1800" b="1" dirty="0">
                <a:effectLst/>
                <a:latin typeface="Times New Roman" panose="02020603050405020304" pitchFamily="18" charset="0"/>
                <a:ea typeface="华文中宋" panose="02010600040101010101" pitchFamily="2" charset="-122"/>
              </a:rPr>
              <a:t>', round(prob.value,4))</a:t>
            </a:r>
            <a:endParaRPr lang="zh-CN" altLang="en-US" dirty="0"/>
          </a:p>
        </p:txBody>
      </p:sp>
    </p:spTree>
    <p:extLst>
      <p:ext uri="{BB962C8B-B14F-4D97-AF65-F5344CB8AC3E}">
        <p14:creationId xmlns:p14="http://schemas.microsoft.com/office/powerpoint/2010/main" val="352343477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896295766"/>
              </p:ext>
            </p:extLst>
          </p:nvPr>
        </p:nvGraphicFramePr>
        <p:xfrm>
          <a:off x="697749" y="731866"/>
          <a:ext cx="11056938" cy="6400800"/>
        </p:xfrm>
        <a:graphic>
          <a:graphicData uri="http://schemas.openxmlformats.org/presentationml/2006/ole">
            <mc:AlternateContent xmlns:mc="http://schemas.openxmlformats.org/markup-compatibility/2006">
              <mc:Choice xmlns:v="urn:schemas-microsoft-com:vml" Requires="v">
                <p:oleObj spid="_x0000_s329732" name="Document" r:id="rId3" imgW="11262783" imgH="6533634" progId="Word.Document.12">
                  <p:embed/>
                </p:oleObj>
              </mc:Choice>
              <mc:Fallback>
                <p:oleObj name="Document" r:id="rId3" imgW="11262783" imgH="653363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97749" y="731866"/>
                        <a:ext cx="11056938" cy="6400800"/>
                      </a:xfrm>
                      <a:prstGeom prst="rect">
                        <a:avLst/>
                      </a:prstGeom>
                    </p:spPr>
                  </p:pic>
                </p:oleObj>
              </mc:Fallback>
            </mc:AlternateContent>
          </a:graphicData>
        </a:graphic>
      </p:graphicFrame>
    </p:spTree>
    <p:extLst>
      <p:ext uri="{BB962C8B-B14F-4D97-AF65-F5344CB8AC3E}">
        <p14:creationId xmlns:p14="http://schemas.microsoft.com/office/powerpoint/2010/main" val="299004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553277638"/>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30756"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1309315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8D9AFBB-EEF7-434E-892D-F9F7B37F031B}"/>
              </a:ext>
            </a:extLst>
          </p:cNvPr>
          <p:cNvSpPr>
            <a:spLocks noGrp="1"/>
          </p:cNvSpPr>
          <p:nvPr>
            <p:ph type="body" sz="quarter" idx="11"/>
          </p:nvPr>
        </p:nvSpPr>
        <p:spPr/>
        <p:txBody>
          <a:bodyPr/>
          <a:lstStyle/>
          <a:p>
            <a:r>
              <a:rPr lang="en-US" altLang="zh-CN" dirty="0"/>
              <a:t>1.</a:t>
            </a:r>
            <a:r>
              <a:rPr lang="zh-CN" altLang="en-US" dirty="0"/>
              <a:t>问题的分析</a:t>
            </a:r>
          </a:p>
        </p:txBody>
      </p:sp>
      <p:graphicFrame>
        <p:nvGraphicFramePr>
          <p:cNvPr id="4" name="对象 3">
            <a:extLst>
              <a:ext uri="{FF2B5EF4-FFF2-40B4-BE49-F238E27FC236}">
                <a16:creationId xmlns:a16="http://schemas.microsoft.com/office/drawing/2014/main" id="{C2D997BE-090F-4292-9C14-6BF02E62B9B1}"/>
              </a:ext>
            </a:extLst>
          </p:cNvPr>
          <p:cNvGraphicFramePr>
            <a:graphicFrameLocks noChangeAspect="1"/>
          </p:cNvGraphicFramePr>
          <p:nvPr>
            <p:extLst>
              <p:ext uri="{D42A27DB-BD31-4B8C-83A1-F6EECF244321}">
                <p14:modId xmlns:p14="http://schemas.microsoft.com/office/powerpoint/2010/main" val="2142743955"/>
              </p:ext>
            </p:extLst>
          </p:nvPr>
        </p:nvGraphicFramePr>
        <p:xfrm>
          <a:off x="747713" y="1397000"/>
          <a:ext cx="10906125" cy="5368925"/>
        </p:xfrm>
        <a:graphic>
          <a:graphicData uri="http://schemas.openxmlformats.org/presentationml/2006/ole">
            <mc:AlternateContent xmlns:mc="http://schemas.openxmlformats.org/markup-compatibility/2006">
              <mc:Choice xmlns:v="urn:schemas-microsoft-com:vml" Requires="v">
                <p:oleObj spid="_x0000_s331780"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47713" y="139700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4208181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897416063"/>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32804"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5434100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795469941"/>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33828"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3597792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E8D9AFBB-EEF7-434E-892D-F9F7B37F031B}"/>
              </a:ext>
            </a:extLst>
          </p:cNvPr>
          <p:cNvSpPr>
            <a:spLocks noGrp="1"/>
          </p:cNvSpPr>
          <p:nvPr>
            <p:ph type="body" sz="quarter" idx="11"/>
          </p:nvPr>
        </p:nvSpPr>
        <p:spPr/>
        <p:txBody>
          <a:bodyPr/>
          <a:lstStyle/>
          <a:p>
            <a:r>
              <a:rPr lang="en-US" altLang="zh-CN" dirty="0"/>
              <a:t>2.</a:t>
            </a:r>
            <a:r>
              <a:rPr lang="zh-CN" altLang="en-US" dirty="0"/>
              <a:t>模型的建立和求解</a:t>
            </a:r>
          </a:p>
        </p:txBody>
      </p:sp>
      <p:graphicFrame>
        <p:nvGraphicFramePr>
          <p:cNvPr id="4" name="对象 3">
            <a:extLst>
              <a:ext uri="{FF2B5EF4-FFF2-40B4-BE49-F238E27FC236}">
                <a16:creationId xmlns:a16="http://schemas.microsoft.com/office/drawing/2014/main" id="{AE265D3E-8308-44A3-BECA-9606BDD593C9}"/>
              </a:ext>
            </a:extLst>
          </p:cNvPr>
          <p:cNvGraphicFramePr>
            <a:graphicFrameLocks noChangeAspect="1"/>
          </p:cNvGraphicFramePr>
          <p:nvPr>
            <p:extLst>
              <p:ext uri="{D42A27DB-BD31-4B8C-83A1-F6EECF244321}">
                <p14:modId xmlns:p14="http://schemas.microsoft.com/office/powerpoint/2010/main" val="572135754"/>
              </p:ext>
            </p:extLst>
          </p:nvPr>
        </p:nvGraphicFramePr>
        <p:xfrm>
          <a:off x="731838" y="1397000"/>
          <a:ext cx="10906125" cy="5368925"/>
        </p:xfrm>
        <a:graphic>
          <a:graphicData uri="http://schemas.openxmlformats.org/presentationml/2006/ole">
            <mc:AlternateContent xmlns:mc="http://schemas.openxmlformats.org/markup-compatibility/2006">
              <mc:Choice xmlns:v="urn:schemas-microsoft-com:vml" Requires="v">
                <p:oleObj spid="_x0000_s334852"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31838" y="139700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2054206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560384099"/>
              </p:ext>
            </p:extLst>
          </p:nvPr>
        </p:nvGraphicFramePr>
        <p:xfrm>
          <a:off x="642937" y="1047750"/>
          <a:ext cx="10906125" cy="5368925"/>
        </p:xfrm>
        <a:graphic>
          <a:graphicData uri="http://schemas.openxmlformats.org/presentationml/2006/ole">
            <mc:AlternateContent xmlns:mc="http://schemas.openxmlformats.org/markup-compatibility/2006">
              <mc:Choice xmlns:v="urn:schemas-microsoft-com:vml" Requires="v">
                <p:oleObj spid="_x0000_s335876" name="Document" r:id="rId3" imgW="11262783" imgH="6503350" progId="Word.Document.12">
                  <p:embed/>
                </p:oleObj>
              </mc:Choice>
              <mc:Fallback>
                <p:oleObj name="Document" r:id="rId3" imgW="11262783" imgH="6503350"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42937"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304528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443460870"/>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36900"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530029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472288445"/>
              </p:ext>
            </p:extLst>
          </p:nvPr>
        </p:nvGraphicFramePr>
        <p:xfrm>
          <a:off x="642937" y="881495"/>
          <a:ext cx="10906125" cy="6218238"/>
        </p:xfrm>
        <a:graphic>
          <a:graphicData uri="http://schemas.openxmlformats.org/presentationml/2006/ole">
            <mc:AlternateContent xmlns:mc="http://schemas.openxmlformats.org/markup-compatibility/2006">
              <mc:Choice xmlns:v="urn:schemas-microsoft-com:vml" Requires="v">
                <p:oleObj spid="_x0000_s337924" name="Document" r:id="rId3" imgW="11106616" imgH="6358423" progId="Word.Document.12">
                  <p:embed/>
                </p:oleObj>
              </mc:Choice>
              <mc:Fallback>
                <p:oleObj name="Document" r:id="rId3" imgW="11106616" imgH="6358423"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42937" y="881495"/>
                        <a:ext cx="10906125" cy="6218238"/>
                      </a:xfrm>
                      <a:prstGeom prst="rect">
                        <a:avLst/>
                      </a:prstGeom>
                    </p:spPr>
                  </p:pic>
                </p:oleObj>
              </mc:Fallback>
            </mc:AlternateContent>
          </a:graphicData>
        </a:graphic>
      </p:graphicFrame>
    </p:spTree>
    <p:extLst>
      <p:ext uri="{BB962C8B-B14F-4D97-AF65-F5344CB8AC3E}">
        <p14:creationId xmlns:p14="http://schemas.microsoft.com/office/powerpoint/2010/main" val="2808930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309293780"/>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19174"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1364391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484413435"/>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38948"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4517676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535292036"/>
              </p:ext>
            </p:extLst>
          </p:nvPr>
        </p:nvGraphicFramePr>
        <p:xfrm>
          <a:off x="714375" y="1047750"/>
          <a:ext cx="10906125" cy="5702300"/>
        </p:xfrm>
        <a:graphic>
          <a:graphicData uri="http://schemas.openxmlformats.org/presentationml/2006/ole">
            <mc:AlternateContent xmlns:mc="http://schemas.openxmlformats.org/markup-compatibility/2006">
              <mc:Choice xmlns:v="urn:schemas-microsoft-com:vml" Requires="v">
                <p:oleObj spid="_x0000_s339972" name="Document" r:id="rId3" imgW="11106616" imgH="5825580" progId="Word.Document.12">
                  <p:embed/>
                </p:oleObj>
              </mc:Choice>
              <mc:Fallback>
                <p:oleObj name="Document" r:id="rId3" imgW="11106616" imgH="5825580"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702300"/>
                      </a:xfrm>
                      <a:prstGeom prst="rect">
                        <a:avLst/>
                      </a:prstGeom>
                    </p:spPr>
                  </p:pic>
                </p:oleObj>
              </mc:Fallback>
            </mc:AlternateContent>
          </a:graphicData>
        </a:graphic>
      </p:graphicFrame>
    </p:spTree>
    <p:extLst>
      <p:ext uri="{BB962C8B-B14F-4D97-AF65-F5344CB8AC3E}">
        <p14:creationId xmlns:p14="http://schemas.microsoft.com/office/powerpoint/2010/main" val="789000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842045009"/>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40996"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9749794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B3C6109-4FA2-4D23-B85E-6CF39819B738}"/>
              </a:ext>
            </a:extLst>
          </p:cNvPr>
          <p:cNvSpPr>
            <a:spLocks noGrp="1"/>
          </p:cNvSpPr>
          <p:nvPr>
            <p:ph type="body" sz="quarter" idx="10"/>
          </p:nvPr>
        </p:nvSpPr>
        <p:spPr/>
        <p:txBody>
          <a:bodyPr/>
          <a:lstStyle/>
          <a:p>
            <a:pPr indent="266700" algn="just"/>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计算的</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Python</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程序如下：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ex5_4.py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cvxpy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cp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np.loadtxt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('data5_4.txt')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mu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a.mean</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(axis=0)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计算年平均收益</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np.cov</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a.T</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计算协方差矩阵</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cp.Variable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(3, pos=True)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cp.Minimize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cp.quad_form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x,F</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con1 = [ mu @ x &gt;= 0.15,</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sum(x) == 1 ]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(ob1, con1)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prob1.solve(solver='CVXOPT')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最优值为：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round(prob1.value,4))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最优解为：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np.round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(x.value,4))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3299603948"/>
      </p:ext>
    </p:extLst>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9B3C6109-4FA2-4D23-B85E-6CF39819B738}"/>
              </a:ext>
            </a:extLst>
          </p:cNvPr>
          <p:cNvSpPr>
            <a:spLocks noGrp="1"/>
          </p:cNvSpPr>
          <p:nvPr>
            <p:ph type="body" sz="quarter" idx="10"/>
          </p:nvPr>
        </p:nvSpPr>
        <p:spPr/>
        <p:txBody>
          <a:bodyPr/>
          <a:lstStyle/>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cp.Maximize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(mu @ 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con2 = [sum(x) == 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cp.quad_form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 F) &lt;= 0.09]</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(ob2, con2)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prob2.solve(solver='CVXOPT')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最优值为：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round(prob2.value,4))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最优解为：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np.round</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(x.value,4))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811868895"/>
      </p:ext>
    </p:extLst>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合 1">
            <a:extLst>
              <a:ext uri="{FF2B5EF4-FFF2-40B4-BE49-F238E27FC236}">
                <a16:creationId xmlns:a16="http://schemas.microsoft.com/office/drawing/2014/main" id="{B69EAA9C-9B3D-432B-98C9-EBC9A382CCAB}"/>
              </a:ext>
            </a:extLst>
          </p:cNvPr>
          <p:cNvGrpSpPr/>
          <p:nvPr/>
        </p:nvGrpSpPr>
        <p:grpSpPr>
          <a:xfrm>
            <a:off x="5447752" y="2767268"/>
            <a:ext cx="1420314" cy="1420314"/>
            <a:chOff x="5447752" y="2767268"/>
            <a:chExt cx="1420314" cy="1420314"/>
          </a:xfrm>
        </p:grpSpPr>
        <p:sp>
          <p:nvSpPr>
            <p:cNvPr id="3" name="椭圆 2">
              <a:extLst>
                <a:ext uri="{FF2B5EF4-FFF2-40B4-BE49-F238E27FC236}">
                  <a16:creationId xmlns:a16="http://schemas.microsoft.com/office/drawing/2014/main" id="{FFAC3BD7-040D-470C-BAD9-C6C78BD6FCD6}"/>
                </a:ext>
              </a:extLst>
            </p:cNvPr>
            <p:cNvSpPr/>
            <p:nvPr/>
          </p:nvSpPr>
          <p:spPr>
            <a:xfrm>
              <a:off x="5447752" y="2767268"/>
              <a:ext cx="1420314" cy="1420314"/>
            </a:xfrm>
            <a:prstGeom prst="ellipse">
              <a:avLst/>
            </a:prstGeom>
            <a:solidFill>
              <a:srgbClr val="004CBC">
                <a:alpha val="89804"/>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
                <a:ea typeface="思源黑体旧字形 Normal" panose="020B0400000000000000" pitchFamily="34" charset="-128"/>
                <a:sym typeface=""/>
              </a:endParaRPr>
            </a:p>
          </p:txBody>
        </p:sp>
        <p:sp>
          <p:nvSpPr>
            <p:cNvPr id="4" name="文本框 3">
              <a:extLst>
                <a:ext uri="{FF2B5EF4-FFF2-40B4-BE49-F238E27FC236}">
                  <a16:creationId xmlns:a16="http://schemas.microsoft.com/office/drawing/2014/main" id="{C51C7B3C-7A29-43AA-8B6E-D92C8CA3168F}"/>
                </a:ext>
              </a:extLst>
            </p:cNvPr>
            <p:cNvSpPr txBox="1"/>
            <p:nvPr/>
          </p:nvSpPr>
          <p:spPr>
            <a:xfrm>
              <a:off x="5565149" y="3123482"/>
              <a:ext cx="1185521" cy="707886"/>
            </a:xfrm>
            <a:prstGeom prst="rect">
              <a:avLst/>
            </a:prstGeom>
            <a:noFill/>
          </p:spPr>
          <p:txBody>
            <a:bodyPr wrap="square" rtlCol="0">
              <a:spAutoFit/>
            </a:bodyPr>
            <a:lstStyle/>
            <a:p>
              <a:pPr algn="ctr"/>
              <a:r>
                <a:rPr lang="en-US" altLang="zh-CN" sz="4000" b="1" dirty="0">
                  <a:solidFill>
                    <a:schemeClr val="bg1"/>
                  </a:solidFill>
                  <a:latin typeface=""/>
                  <a:ea typeface="思源黑体旧字形 Normal" panose="020B0400000000000000" pitchFamily="34" charset="-128"/>
                  <a:sym typeface=""/>
                </a:rPr>
                <a:t>5.4</a:t>
              </a:r>
              <a:endParaRPr lang="zh-CN" altLang="en-US" sz="4000" b="1" dirty="0">
                <a:solidFill>
                  <a:schemeClr val="bg1"/>
                </a:solidFill>
                <a:latin typeface=""/>
                <a:ea typeface="思源黑体旧字形 Normal" panose="020B0400000000000000" pitchFamily="34" charset="-128"/>
                <a:sym typeface=""/>
              </a:endParaRPr>
            </a:p>
          </p:txBody>
        </p:sp>
      </p:grpSp>
      <p:sp>
        <p:nvSpPr>
          <p:cNvPr id="5" name="文本框 4">
            <a:extLst>
              <a:ext uri="{FF2B5EF4-FFF2-40B4-BE49-F238E27FC236}">
                <a16:creationId xmlns:a16="http://schemas.microsoft.com/office/drawing/2014/main" id="{5E63E8EF-96FE-40A9-8631-546E6619292C}"/>
              </a:ext>
            </a:extLst>
          </p:cNvPr>
          <p:cNvSpPr txBox="1"/>
          <p:nvPr/>
        </p:nvSpPr>
        <p:spPr>
          <a:xfrm>
            <a:off x="3788935" y="4617348"/>
            <a:ext cx="4737947" cy="584775"/>
          </a:xfrm>
          <a:prstGeom prst="rect">
            <a:avLst/>
          </a:prstGeom>
          <a:noFill/>
        </p:spPr>
        <p:txBody>
          <a:bodyPr wrap="square" rtlCol="0">
            <a:spAutoFit/>
          </a:bodyPr>
          <a:lstStyle/>
          <a:p>
            <a:pPr algn="ctr"/>
            <a:r>
              <a:rPr lang="zh-CN" altLang="en-US" sz="3200" b="1" dirty="0">
                <a:latin typeface="微软雅黑" panose="020B0503020204020204" pitchFamily="34" charset="-122"/>
                <a:ea typeface="微软雅黑" panose="020B0503020204020204" pitchFamily="34" charset="-122"/>
                <a:sym typeface="+mn-ea"/>
              </a:rPr>
              <a:t>非线性规划的求解及应用</a:t>
            </a:r>
            <a:endParaRPr lang="zh-CN" altLang="en-US" sz="3200" b="1" dirty="0">
              <a:latin typeface="微软雅黑" panose="020B0503020204020204" pitchFamily="34" charset="-122"/>
              <a:ea typeface="微软雅黑" panose="020B0503020204020204" pitchFamily="34" charset="-122"/>
              <a:sym typeface=""/>
            </a:endParaRPr>
          </a:p>
        </p:txBody>
      </p:sp>
    </p:spTree>
    <p:extLst>
      <p:ext uri="{BB962C8B-B14F-4D97-AF65-F5344CB8AC3E}">
        <p14:creationId xmlns:p14="http://schemas.microsoft.com/office/powerpoint/2010/main" val="2813947236"/>
      </p:ext>
    </p:extLst>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4994B417-BE7C-4078-A3B9-6C7400FF3AFF}"/>
              </a:ext>
            </a:extLst>
          </p:cNvPr>
          <p:cNvGraphicFramePr>
            <a:graphicFrameLocks noChangeAspect="1"/>
          </p:cNvGraphicFramePr>
          <p:nvPr>
            <p:extLst>
              <p:ext uri="{D42A27DB-BD31-4B8C-83A1-F6EECF244321}">
                <p14:modId xmlns:p14="http://schemas.microsoft.com/office/powerpoint/2010/main" val="2160589637"/>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42020"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3857090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14107404"/>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43044"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94358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917323288"/>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44068"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170574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C66BB8F-13D9-450D-BA8B-EDA2C7B0585F}"/>
              </a:ext>
            </a:extLst>
          </p:cNvPr>
          <p:cNvSpPr>
            <a:spLocks noGrp="1"/>
          </p:cNvSpPr>
          <p:nvPr>
            <p:ph type="body" sz="quarter" idx="10"/>
          </p:nvPr>
        </p:nvSpPr>
        <p:spPr/>
        <p:txBody>
          <a:bodyPr/>
          <a:lstStyle/>
          <a:p>
            <a:pPr indent="266700" algn="just"/>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计算的</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Python</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程序如下：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ex5_5.py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from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scipy.optimize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import minimize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c2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 -0.15],[-0.15, -2]])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c1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([98, 277])</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 1], [1, -2]])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([100, 0])</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 = lambda x: x @ c2 @ x + c1 @ 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 ={'type':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ineq</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'fun': lambda x: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b-a@x</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bd = [(0, np.inf) for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in range(</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a.shape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res = minimize(obj,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np.random.randn</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(2), constraints=con, bounds=bd)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print(res)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输出解的信息</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12352772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70438238"/>
              </p:ext>
            </p:extLst>
          </p:nvPr>
        </p:nvGraphicFramePr>
        <p:xfrm>
          <a:off x="711200" y="1049338"/>
          <a:ext cx="11107738" cy="5283200"/>
        </p:xfrm>
        <a:graphic>
          <a:graphicData uri="http://schemas.openxmlformats.org/presentationml/2006/ole">
            <mc:AlternateContent xmlns:mc="http://schemas.openxmlformats.org/markup-compatibility/2006">
              <mc:Choice xmlns:v="urn:schemas-microsoft-com:vml" Requires="v">
                <p:oleObj spid="_x0000_s228360" name="Document" r:id="rId3" imgW="11106616" imgH="5298866" progId="Word.Document.12">
                  <p:embed/>
                </p:oleObj>
              </mc:Choice>
              <mc:Fallback>
                <p:oleObj name="Document" r:id="rId3" imgW="11106616" imgH="529886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1200" y="1049338"/>
                        <a:ext cx="11107738" cy="5283200"/>
                      </a:xfrm>
                      <a:prstGeom prst="rect">
                        <a:avLst/>
                      </a:prstGeom>
                    </p:spPr>
                  </p:pic>
                </p:oleObj>
              </mc:Fallback>
            </mc:AlternateContent>
          </a:graphicData>
        </a:graphic>
      </p:graphicFrame>
    </p:spTree>
    <p:extLst>
      <p:ext uri="{BB962C8B-B14F-4D97-AF65-F5344CB8AC3E}">
        <p14:creationId xmlns:p14="http://schemas.microsoft.com/office/powerpoint/2010/main" val="1561775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927302270"/>
              </p:ext>
            </p:extLst>
          </p:nvPr>
        </p:nvGraphicFramePr>
        <p:xfrm>
          <a:off x="765175" y="981075"/>
          <a:ext cx="10906125" cy="5370513"/>
        </p:xfrm>
        <a:graphic>
          <a:graphicData uri="http://schemas.openxmlformats.org/presentationml/2006/ole">
            <mc:AlternateContent xmlns:mc="http://schemas.openxmlformats.org/markup-compatibility/2006">
              <mc:Choice xmlns:v="urn:schemas-microsoft-com:vml" Requires="v">
                <p:oleObj spid="_x0000_s345094"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65175" y="981075"/>
                        <a:ext cx="10906125" cy="5370513"/>
                      </a:xfrm>
                      <a:prstGeom prst="rect">
                        <a:avLst/>
                      </a:prstGeom>
                    </p:spPr>
                  </p:pic>
                </p:oleObj>
              </mc:Fallback>
            </mc:AlternateContent>
          </a:graphicData>
        </a:graphic>
      </p:graphicFrame>
      <p:graphicFrame>
        <p:nvGraphicFramePr>
          <p:cNvPr id="3" name="对象 2">
            <a:extLst>
              <a:ext uri="{FF2B5EF4-FFF2-40B4-BE49-F238E27FC236}">
                <a16:creationId xmlns:a16="http://schemas.microsoft.com/office/drawing/2014/main" id="{46E4E763-EE95-4F59-901B-2AD3DA5F7C2B}"/>
              </a:ext>
            </a:extLst>
          </p:cNvPr>
          <p:cNvGraphicFramePr>
            <a:graphicFrameLocks noChangeAspect="1"/>
          </p:cNvGraphicFramePr>
          <p:nvPr>
            <p:extLst>
              <p:ext uri="{D42A27DB-BD31-4B8C-83A1-F6EECF244321}">
                <p14:modId xmlns:p14="http://schemas.microsoft.com/office/powerpoint/2010/main" val="542539074"/>
              </p:ext>
            </p:extLst>
          </p:nvPr>
        </p:nvGraphicFramePr>
        <p:xfrm>
          <a:off x="642937" y="5253990"/>
          <a:ext cx="10906125" cy="5368925"/>
        </p:xfrm>
        <a:graphic>
          <a:graphicData uri="http://schemas.openxmlformats.org/presentationml/2006/ole">
            <mc:AlternateContent xmlns:mc="http://schemas.openxmlformats.org/markup-compatibility/2006">
              <mc:Choice xmlns:v="urn:schemas-microsoft-com:vml" Requires="v">
                <p:oleObj spid="_x0000_s345095" name="Document" r:id="rId5" imgW="11106616" imgH="5484892" progId="Word.Document.12">
                  <p:embed/>
                </p:oleObj>
              </mc:Choice>
              <mc:Fallback>
                <p:oleObj name="Document" r:id="rId5"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6"/>
                      <a:stretch>
                        <a:fillRect/>
                      </a:stretch>
                    </p:blipFill>
                    <p:spPr>
                      <a:xfrm>
                        <a:off x="642937" y="525399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878220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ipe(left)">
                                      <p:cBhvr>
                                        <p:cTn id="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F342D52-9B16-4B3E-BF65-5F70A6C1018D}"/>
              </a:ext>
            </a:extLst>
          </p:cNvPr>
          <p:cNvSpPr>
            <a:spLocks noGrp="1"/>
          </p:cNvSpPr>
          <p:nvPr>
            <p:ph type="body" sz="quarter" idx="10"/>
          </p:nvPr>
        </p:nvSpPr>
        <p:spPr>
          <a:xfrm>
            <a:off x="601663" y="705643"/>
            <a:ext cx="11236325" cy="5446713"/>
          </a:xfrm>
        </p:spPr>
        <p:txBody>
          <a:bodyPr/>
          <a:lstStyle/>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ex5_6.py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from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scipy.optimize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import minimize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obj=lambda x: sum(x**2)+8</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def constr1(x):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x1, x2, x3 = 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return [x1**2-x2+x3**2,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20-x1-x2**2-x3**2]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def constr2(x):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x1, x2, x3 = 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return [-x1-x2**2+2, x2+2*x3**2-3]</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con1={'type':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ineq</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'fun': constr1}</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con2={'type': 'eq', 'fun': constr2}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con=[con1, con2]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构造全部约束条件</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bd = [(0, np.inf) for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i</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in range(3)]</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res = minimize(obj,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np.random.randn</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(3), constraints=con, bounds=bd)</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697865" algn="l"/>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print(res)  #</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输出解的信息</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2194649860"/>
      </p:ext>
    </p:extLst>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899661286"/>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46116" name="Document" r:id="rId3" imgW="11106616" imgH="5492824" progId="Word.Document.12">
                  <p:embed/>
                </p:oleObj>
              </mc:Choice>
              <mc:Fallback>
                <p:oleObj name="Document" r:id="rId3" imgW="11106616" imgH="5492824"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22136161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902854628"/>
              </p:ext>
            </p:extLst>
          </p:nvPr>
        </p:nvGraphicFramePr>
        <p:xfrm>
          <a:off x="714375" y="1047750"/>
          <a:ext cx="10906125" cy="5368925"/>
        </p:xfrm>
        <a:graphic>
          <a:graphicData uri="http://schemas.openxmlformats.org/presentationml/2006/ole">
            <mc:AlternateContent xmlns:mc="http://schemas.openxmlformats.org/markup-compatibility/2006">
              <mc:Choice xmlns:v="urn:schemas-microsoft-com:vml" Requires="v">
                <p:oleObj spid="_x0000_s347140" name="Document" r:id="rId3" imgW="11106616" imgH="5484892" progId="Word.Document.12">
                  <p:embed/>
                </p:oleObj>
              </mc:Choice>
              <mc:Fallback>
                <p:oleObj name="Document" r:id="rId3" imgW="11106616"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0906125" cy="5368925"/>
                      </a:xfrm>
                      <a:prstGeom prst="rect">
                        <a:avLst/>
                      </a:prstGeom>
                    </p:spPr>
                  </p:pic>
                </p:oleObj>
              </mc:Fallback>
            </mc:AlternateContent>
          </a:graphicData>
        </a:graphic>
      </p:graphicFrame>
    </p:spTree>
    <p:extLst>
      <p:ext uri="{BB962C8B-B14F-4D97-AF65-F5344CB8AC3E}">
        <p14:creationId xmlns:p14="http://schemas.microsoft.com/office/powerpoint/2010/main" val="6753506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5FECBA92-6F72-4D69-8153-D73655F4D9C6}"/>
              </a:ext>
            </a:extLst>
          </p:cNvPr>
          <p:cNvSpPr>
            <a:spLocks noGrp="1"/>
          </p:cNvSpPr>
          <p:nvPr>
            <p:ph type="body" sz="quarter" idx="10"/>
          </p:nvPr>
        </p:nvSpPr>
        <p:spPr/>
        <p:txBody>
          <a:bodyPr/>
          <a:lstStyle/>
          <a:p>
            <a:pPr indent="711835" algn="just"/>
            <a:r>
              <a:rPr lang="zh-CN"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计算的</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Python</a:t>
            </a:r>
            <a:r>
              <a:rPr lang="zh-CN"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程序如下：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ex5_7_1.py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cvxpy</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 as cp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c =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np.arange</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(1, 5)</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a =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([[1,-1,-1,1], [1,-1,1,-3], [1,-1,-2,3]])</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b =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([0, 1, -1/2])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x =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cp.Variable</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(4)</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obj =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cp.Minimize</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(c @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cp.abs</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(x))</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con = [a @ x == b]</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prob =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(obj, con)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prob.solve</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(solver='GLPK_MI')</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最优值为</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prob.value</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711835" algn="just"/>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最优解为：</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\n", </a:t>
            </a:r>
            <a:r>
              <a:rPr lang="en-US" altLang="zh-CN" sz="1800" b="1" kern="0" dirty="0" err="1">
                <a:effectLst/>
                <a:latin typeface="Times New Roman" panose="02020603050405020304" pitchFamily="18" charset="0"/>
                <a:ea typeface="华文中宋" panose="02010600040101010101" pitchFamily="2" charset="-122"/>
                <a:cs typeface="Times New Roman" panose="02020603050405020304" pitchFamily="18" charset="0"/>
              </a:rPr>
              <a:t>x.value</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2612012908"/>
      </p:ext>
    </p:extLst>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186612480"/>
              </p:ext>
            </p:extLst>
          </p:nvPr>
        </p:nvGraphicFramePr>
        <p:xfrm>
          <a:off x="642937" y="864870"/>
          <a:ext cx="10906125" cy="6118225"/>
        </p:xfrm>
        <a:graphic>
          <a:graphicData uri="http://schemas.openxmlformats.org/presentationml/2006/ole">
            <mc:AlternateContent xmlns:mc="http://schemas.openxmlformats.org/markup-compatibility/2006">
              <mc:Choice xmlns:v="urn:schemas-microsoft-com:vml" Requires="v">
                <p:oleObj spid="_x0000_s348164" name="Document" r:id="rId3" imgW="11106616" imgH="6253513" progId="Word.Document.12">
                  <p:embed/>
                </p:oleObj>
              </mc:Choice>
              <mc:Fallback>
                <p:oleObj name="Document" r:id="rId3" imgW="11106616" imgH="6253513"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42937" y="864870"/>
                        <a:ext cx="10906125" cy="6118225"/>
                      </a:xfrm>
                      <a:prstGeom prst="rect">
                        <a:avLst/>
                      </a:prstGeom>
                    </p:spPr>
                  </p:pic>
                </p:oleObj>
              </mc:Fallback>
            </mc:AlternateContent>
          </a:graphicData>
        </a:graphic>
      </p:graphicFrame>
    </p:spTree>
    <p:extLst>
      <p:ext uri="{BB962C8B-B14F-4D97-AF65-F5344CB8AC3E}">
        <p14:creationId xmlns:p14="http://schemas.microsoft.com/office/powerpoint/2010/main" val="378009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a:extLst>
              <a:ext uri="{FF2B5EF4-FFF2-40B4-BE49-F238E27FC236}">
                <a16:creationId xmlns:a16="http://schemas.microsoft.com/office/drawing/2014/main" id="{44DDBF2F-4C52-4D5F-9803-7DE82C04050C}"/>
              </a:ext>
            </a:extLst>
          </p:cNvPr>
          <p:cNvSpPr>
            <a:spLocks noGrp="1"/>
          </p:cNvSpPr>
          <p:nvPr>
            <p:ph type="body" sz="quarter" idx="10"/>
          </p:nvPr>
        </p:nvSpPr>
        <p:spPr>
          <a:xfrm>
            <a:off x="477837" y="894196"/>
            <a:ext cx="11236325" cy="5446713"/>
          </a:xfrm>
        </p:spPr>
        <p:txBody>
          <a:bodyPr/>
          <a:lstStyle/>
          <a:p>
            <a:pPr indent="266700" algn="just"/>
            <a:r>
              <a:rPr lang="zh-CN"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求解的</a:t>
            </a:r>
            <a:r>
              <a:rPr lang="en-US"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Python</a:t>
            </a:r>
            <a:r>
              <a:rPr lang="zh-CN" altLang="zh-CN" sz="1800" b="1" kern="0" dirty="0">
                <a:effectLst/>
                <a:latin typeface="Times New Roman" panose="02020603050405020304" pitchFamily="18" charset="0"/>
                <a:ea typeface="华文中宋" panose="02010600040101010101" pitchFamily="2" charset="-122"/>
                <a:cs typeface="Times New Roman" panose="02020603050405020304" pitchFamily="18" charset="0"/>
              </a:rPr>
              <a:t>程序如下：</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程序文件</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ex5_7_2.py</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cvxpy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cp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import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numpy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as np</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np.arange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(1,5)</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([[1,-1,-1,1],[1,-1,1,-3],[1,-1,-2,3]])</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b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np.array</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([0,1,-1/2])</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u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cp.Variable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(4, pos=True)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v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cp.Variable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(4, pos=True)</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cp.Minimize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u+v</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con = [a@(u-v)==b]</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prob =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cp.Problem</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(obj, con)</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prob.solve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(solver='GLPK_MI')</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最优值为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prob.value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最优解为：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\n",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u.value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'\n',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v.value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pPr indent="266700" algn="just"/>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print("</a:t>
            </a:r>
            <a:r>
              <a:rPr lang="zh-CN"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原问题的最优解为：</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 </a:t>
            </a:r>
            <a:r>
              <a:rPr lang="en-US" altLang="zh-CN" sz="1800" b="1" kern="100" dirty="0" err="1">
                <a:effectLst/>
                <a:latin typeface="Times New Roman" panose="02020603050405020304" pitchFamily="18" charset="0"/>
                <a:ea typeface="华文中宋" panose="02010600040101010101" pitchFamily="2" charset="-122"/>
                <a:cs typeface="Times New Roman" panose="02020603050405020304" pitchFamily="18" charset="0"/>
              </a:rPr>
              <a:t>u.value-v.value</a:t>
            </a:r>
            <a:r>
              <a:rPr lang="en-US" altLang="zh-CN" sz="1800" b="1" kern="100" dirty="0">
                <a:effectLst/>
                <a:latin typeface="Times New Roman" panose="02020603050405020304" pitchFamily="18" charset="0"/>
                <a:ea typeface="华文中宋" panose="02010600040101010101" pitchFamily="2" charset="-122"/>
                <a:cs typeface="Times New Roman" panose="02020603050405020304" pitchFamily="18" charset="0"/>
              </a:rPr>
              <a:t>)</a:t>
            </a:r>
            <a:endParaRPr lang="zh-CN" altLang="zh-CN" sz="1800" kern="100" dirty="0">
              <a:effectLst/>
              <a:latin typeface="等线" panose="02010600030101010101" pitchFamily="2" charset="-122"/>
              <a:ea typeface="等线" panose="02010600030101010101" pitchFamily="2" charset="-122"/>
              <a:cs typeface="Times New Roman" panose="02020603050405020304" pitchFamily="18" charset="0"/>
            </a:endParaRPr>
          </a:p>
          <a:p>
            <a:endParaRPr lang="zh-CN" altLang="en-US" dirty="0"/>
          </a:p>
        </p:txBody>
      </p:sp>
    </p:spTree>
    <p:extLst>
      <p:ext uri="{BB962C8B-B14F-4D97-AF65-F5344CB8AC3E}">
        <p14:creationId xmlns:p14="http://schemas.microsoft.com/office/powerpoint/2010/main" val="1511741453"/>
      </p:ext>
    </p:extLst>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1694099679"/>
              </p:ext>
            </p:extLst>
          </p:nvPr>
        </p:nvGraphicFramePr>
        <p:xfrm>
          <a:off x="714375" y="1047750"/>
          <a:ext cx="11056938" cy="5368925"/>
        </p:xfrm>
        <a:graphic>
          <a:graphicData uri="http://schemas.openxmlformats.org/presentationml/2006/ole">
            <mc:AlternateContent xmlns:mc="http://schemas.openxmlformats.org/markup-compatibility/2006">
              <mc:Choice xmlns:v="urn:schemas-microsoft-com:vml" Requires="v">
                <p:oleObj spid="_x0000_s349188" name="Document" r:id="rId3" imgW="11262783" imgH="5484892" progId="Word.Document.12">
                  <p:embed/>
                </p:oleObj>
              </mc:Choice>
              <mc:Fallback>
                <p:oleObj name="Document" r:id="rId3" imgW="11262783"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1056938" cy="5368925"/>
                      </a:xfrm>
                      <a:prstGeom prst="rect">
                        <a:avLst/>
                      </a:prstGeom>
                    </p:spPr>
                  </p:pic>
                </p:oleObj>
              </mc:Fallback>
            </mc:AlternateContent>
          </a:graphicData>
        </a:graphic>
      </p:graphicFrame>
    </p:spTree>
    <p:extLst>
      <p:ext uri="{BB962C8B-B14F-4D97-AF65-F5344CB8AC3E}">
        <p14:creationId xmlns:p14="http://schemas.microsoft.com/office/powerpoint/2010/main" val="17235608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2897353566"/>
              </p:ext>
            </p:extLst>
          </p:nvPr>
        </p:nvGraphicFramePr>
        <p:xfrm>
          <a:off x="642937" y="814993"/>
          <a:ext cx="10906125" cy="5884863"/>
        </p:xfrm>
        <a:graphic>
          <a:graphicData uri="http://schemas.openxmlformats.org/presentationml/2006/ole">
            <mc:AlternateContent xmlns:mc="http://schemas.openxmlformats.org/markup-compatibility/2006">
              <mc:Choice xmlns:v="urn:schemas-microsoft-com:vml" Requires="v">
                <p:oleObj spid="_x0000_s350212" name="Document" r:id="rId3" imgW="11106616" imgH="6011246" progId="Word.Document.12">
                  <p:embed/>
                </p:oleObj>
              </mc:Choice>
              <mc:Fallback>
                <p:oleObj name="Document" r:id="rId3" imgW="11106616" imgH="6011246"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642937" y="814993"/>
                        <a:ext cx="10906125" cy="5884863"/>
                      </a:xfrm>
                      <a:prstGeom prst="rect">
                        <a:avLst/>
                      </a:prstGeom>
                    </p:spPr>
                  </p:pic>
                </p:oleObj>
              </mc:Fallback>
            </mc:AlternateContent>
          </a:graphicData>
        </a:graphic>
      </p:graphicFrame>
    </p:spTree>
    <p:extLst>
      <p:ext uri="{BB962C8B-B14F-4D97-AF65-F5344CB8AC3E}">
        <p14:creationId xmlns:p14="http://schemas.microsoft.com/office/powerpoint/2010/main" val="3496851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对象 3">
            <a:extLst>
              <a:ext uri="{FF2B5EF4-FFF2-40B4-BE49-F238E27FC236}">
                <a16:creationId xmlns:a16="http://schemas.microsoft.com/office/drawing/2014/main" id="{0C44DAEF-5245-4AC4-9A25-81BE9F414BF7}"/>
              </a:ext>
            </a:extLst>
          </p:cNvPr>
          <p:cNvGraphicFramePr>
            <a:graphicFrameLocks noChangeAspect="1"/>
          </p:cNvGraphicFramePr>
          <p:nvPr>
            <p:extLst>
              <p:ext uri="{D42A27DB-BD31-4B8C-83A1-F6EECF244321}">
                <p14:modId xmlns:p14="http://schemas.microsoft.com/office/powerpoint/2010/main" val="3207189723"/>
              </p:ext>
            </p:extLst>
          </p:nvPr>
        </p:nvGraphicFramePr>
        <p:xfrm>
          <a:off x="714375" y="1047750"/>
          <a:ext cx="11056938" cy="5368925"/>
        </p:xfrm>
        <a:graphic>
          <a:graphicData uri="http://schemas.openxmlformats.org/presentationml/2006/ole">
            <mc:AlternateContent xmlns:mc="http://schemas.openxmlformats.org/markup-compatibility/2006">
              <mc:Choice xmlns:v="urn:schemas-microsoft-com:vml" Requires="v">
                <p:oleObj spid="_x0000_s351236" name="Document" r:id="rId3" imgW="11262783" imgH="5484892" progId="Word.Document.12">
                  <p:embed/>
                </p:oleObj>
              </mc:Choice>
              <mc:Fallback>
                <p:oleObj name="Document" r:id="rId3" imgW="11262783" imgH="5484892" progId="Word.Document.12">
                  <p:embed/>
                  <p:pic>
                    <p:nvPicPr>
                      <p:cNvPr id="4" name="对象 3">
                        <a:extLst>
                          <a:ext uri="{FF2B5EF4-FFF2-40B4-BE49-F238E27FC236}">
                            <a16:creationId xmlns:a16="http://schemas.microsoft.com/office/drawing/2014/main" id="{0C44DAEF-5245-4AC4-9A25-81BE9F414BF7}"/>
                          </a:ext>
                        </a:extLst>
                      </p:cNvPr>
                      <p:cNvPicPr/>
                      <p:nvPr/>
                    </p:nvPicPr>
                    <p:blipFill>
                      <a:blip r:embed="rId4"/>
                      <a:stretch>
                        <a:fillRect/>
                      </a:stretch>
                    </p:blipFill>
                    <p:spPr>
                      <a:xfrm>
                        <a:off x="714375" y="1047750"/>
                        <a:ext cx="11056938" cy="5368925"/>
                      </a:xfrm>
                      <a:prstGeom prst="rect">
                        <a:avLst/>
                      </a:prstGeom>
                    </p:spPr>
                  </p:pic>
                </p:oleObj>
              </mc:Fallback>
            </mc:AlternateContent>
          </a:graphicData>
        </a:graphic>
      </p:graphicFrame>
    </p:spTree>
    <p:extLst>
      <p:ext uri="{BB962C8B-B14F-4D97-AF65-F5344CB8AC3E}">
        <p14:creationId xmlns:p14="http://schemas.microsoft.com/office/powerpoint/2010/main" val="2778875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wipe(left)">
                                      <p:cBhvr>
                                        <p:cTn id="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a:ea typeface=""/>
        <a:cs typeface=""/>
        <a:font script="Jpan" typeface="ＭＳ Ｐゴシック"/>
        <a:font script="Hang" typeface="맑은 고딕"/>
        <a:font script="Hans" typeface="微软雅黑"/>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微软雅黑"/>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1180</TotalTime>
  <Words>3532</Words>
  <Application>Microsoft Office PowerPoint</Application>
  <PresentationFormat>宽屏</PresentationFormat>
  <Paragraphs>320</Paragraphs>
  <Slides>154</Slides>
  <Notes>0</Notes>
  <HiddenSlides>0</HiddenSlides>
  <MMClips>0</MMClips>
  <ScaleCrop>false</ScaleCrop>
  <HeadingPairs>
    <vt:vector size="8" baseType="variant">
      <vt:variant>
        <vt:lpstr>已用的字体</vt:lpstr>
      </vt:variant>
      <vt:variant>
        <vt:i4>6</vt:i4>
      </vt:variant>
      <vt:variant>
        <vt:lpstr>主题</vt:lpstr>
      </vt:variant>
      <vt:variant>
        <vt:i4>1</vt:i4>
      </vt:variant>
      <vt:variant>
        <vt:lpstr>嵌入 OLE 服务器</vt:lpstr>
      </vt:variant>
      <vt:variant>
        <vt:i4>1</vt:i4>
      </vt:variant>
      <vt:variant>
        <vt:lpstr>幻灯片标题</vt:lpstr>
      </vt:variant>
      <vt:variant>
        <vt:i4>154</vt:i4>
      </vt:variant>
    </vt:vector>
  </HeadingPairs>
  <TitlesOfParts>
    <vt:vector size="162" baseType="lpstr">
      <vt:lpstr>等线</vt:lpstr>
      <vt:lpstr>等线 Light</vt:lpstr>
      <vt:lpstr>微软雅黑</vt:lpstr>
      <vt:lpstr>Arial</vt:lpstr>
      <vt:lpstr>Calibri</vt:lpstr>
      <vt:lpstr>Times New Roman</vt:lpstr>
      <vt:lpstr>Office 主题</vt:lpstr>
      <vt:lpstr>Document</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Wang</dc:creator>
  <cp:lastModifiedBy>gav</cp:lastModifiedBy>
  <cp:revision>70</cp:revision>
  <dcterms:created xsi:type="dcterms:W3CDTF">2020-12-25T07:26:00Z</dcterms:created>
  <dcterms:modified xsi:type="dcterms:W3CDTF">2022-01-14T00:06:49Z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2052-11.1.0.10228</vt:lpwstr>
  </property>
</Properties>
</file>

<file path=docProps/thumbnail.jpeg>
</file>